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75" r:id="rId3"/>
    <p:sldId id="260" r:id="rId4"/>
    <p:sldId id="257" r:id="rId5"/>
    <p:sldId id="266" r:id="rId6"/>
    <p:sldId id="267" r:id="rId7"/>
    <p:sldId id="270" r:id="rId8"/>
    <p:sldId id="269" r:id="rId9"/>
    <p:sldId id="271" r:id="rId10"/>
    <p:sldId id="272" r:id="rId11"/>
    <p:sldId id="274" r:id="rId12"/>
    <p:sldId id="262" r:id="rId13"/>
    <p:sldId id="263" r:id="rId14"/>
    <p:sldId id="273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5A11"/>
    <a:srgbClr val="5B9BD5"/>
    <a:srgbClr val="ED7D31"/>
    <a:srgbClr val="92D050"/>
    <a:srgbClr val="558336"/>
    <a:srgbClr val="548235"/>
    <a:srgbClr val="FFF8E5"/>
    <a:srgbClr val="70AD47"/>
    <a:srgbClr val="FFC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05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01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123ccd2a7ab10107" providerId="LiveId" clId="{D7871CC4-9347-45C8-9D49-B92DDBC67BF8}"/>
    <pc:docChg chg="custSel addSld modSld">
      <pc:chgData name="" userId="123ccd2a7ab10107" providerId="LiveId" clId="{D7871CC4-9347-45C8-9D49-B92DDBC67BF8}" dt="2018-03-23T13:46:22.225" v="2707" actId="6549"/>
      <pc:docMkLst>
        <pc:docMk/>
      </pc:docMkLst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3922750716" sldId="256"/>
        </pc:sldMkLst>
        <pc:spChg chg="mod">
          <ac:chgData name="" userId="123ccd2a7ab10107" providerId="LiveId" clId="{D7871CC4-9347-45C8-9D49-B92DDBC67BF8}" dt="2018-03-22T13:34:15.278" v="90" actId="20577"/>
          <ac:spMkLst>
            <pc:docMk/>
            <pc:sldMk cId="3922750716" sldId="256"/>
            <ac:spMk id="4" creationId="{67A36C13-CF2C-436B-A03F-9A0D539E073E}"/>
          </ac:spMkLst>
        </pc:spChg>
        <pc:picChg chg="add del mod">
          <ac:chgData name="" userId="123ccd2a7ab10107" providerId="LiveId" clId="{D7871CC4-9347-45C8-9D49-B92DDBC67BF8}" dt="2018-03-22T17:15:15.485" v="2213"/>
          <ac:picMkLst>
            <pc:docMk/>
            <pc:sldMk cId="3922750716" sldId="256"/>
            <ac:picMk id="5" creationId="{A1058EFB-9616-4FA5-A0CF-749AC27E3F3E}"/>
          </ac:picMkLst>
        </pc:picChg>
        <pc:picChg chg="add del mod">
          <ac:chgData name="" userId="123ccd2a7ab10107" providerId="LiveId" clId="{D7871CC4-9347-45C8-9D49-B92DDBC67BF8}" dt="2018-03-22T17:20:40.711" v="2215"/>
          <ac:picMkLst>
            <pc:docMk/>
            <pc:sldMk cId="3922750716" sldId="256"/>
            <ac:picMk id="6" creationId="{20E64219-2B49-46E2-B3B8-348F6413122F}"/>
          </ac:picMkLst>
        </pc:picChg>
        <pc:picChg chg="add del mod">
          <ac:chgData name="" userId="123ccd2a7ab10107" providerId="LiveId" clId="{D7871CC4-9347-45C8-9D49-B92DDBC67BF8}" dt="2018-03-22T17:50:06.816" v="2216"/>
          <ac:picMkLst>
            <pc:docMk/>
            <pc:sldMk cId="3922750716" sldId="256"/>
            <ac:picMk id="7" creationId="{73269A07-F9D6-4893-93A2-CF50003060D5}"/>
          </ac:picMkLst>
        </pc:picChg>
        <pc:picChg chg="add del mod">
          <ac:chgData name="" userId="123ccd2a7ab10107" providerId="LiveId" clId="{D7871CC4-9347-45C8-9D49-B92DDBC67BF8}" dt="2018-03-22T17:50:29.659" v="2217"/>
          <ac:picMkLst>
            <pc:docMk/>
            <pc:sldMk cId="3922750716" sldId="256"/>
            <ac:picMk id="8" creationId="{7C72B384-6089-450F-8C06-204A4CCEBBF6}"/>
          </ac:picMkLst>
        </pc:pic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3922750716" sldId="256"/>
            <ac:picMk id="9" creationId="{63426B78-FD85-44D7-8887-F5D6F93158EC}"/>
          </ac:picMkLst>
        </pc:picChg>
        <pc:picChg chg="add del mod">
          <ac:chgData name="" userId="123ccd2a7ab10107" providerId="LiveId" clId="{D7871CC4-9347-45C8-9D49-B92DDBC67BF8}" dt="2018-03-22T18:42:31.307" v="2220"/>
          <ac:picMkLst>
            <pc:docMk/>
            <pc:sldMk cId="3922750716" sldId="256"/>
            <ac:picMk id="10" creationId="{5BFB02BE-58C0-47E9-9233-1309566554DA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3922750716" sldId="256"/>
            <ac:picMk id="11" creationId="{BED85FEF-4E34-4EAB-B3DF-00FDC84EAB15}"/>
          </ac:picMkLst>
        </pc:picChg>
        <pc:picChg chg="add del mod">
          <ac:chgData name="" userId="123ccd2a7ab10107" providerId="LiveId" clId="{D7871CC4-9347-45C8-9D49-B92DDBC67BF8}" dt="2018-03-22T18:44:11.630" v="2223"/>
          <ac:picMkLst>
            <pc:docMk/>
            <pc:sldMk cId="3922750716" sldId="256"/>
            <ac:picMk id="12" creationId="{05915773-33AD-4B2C-82E6-74CF3420AA71}"/>
          </ac:picMkLst>
        </pc:picChg>
        <pc:picChg chg="add del mod">
          <ac:chgData name="" userId="123ccd2a7ab10107" providerId="LiveId" clId="{D7871CC4-9347-45C8-9D49-B92DDBC67BF8}" dt="2018-03-22T18:44:28.538" v="2225"/>
          <ac:picMkLst>
            <pc:docMk/>
            <pc:sldMk cId="3922750716" sldId="256"/>
            <ac:picMk id="13" creationId="{10F8FBF8-D84D-4EB7-A944-A624B469AF49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3922750716" sldId="256"/>
            <ac:picMk id="14" creationId="{707511D0-1004-4D5A-992C-A5AFCEBAA932}"/>
          </ac:picMkLst>
        </pc:picChg>
        <pc:picChg chg="add del mod">
          <ac:chgData name="" userId="123ccd2a7ab10107" providerId="LiveId" clId="{D7871CC4-9347-45C8-9D49-B92DDBC67BF8}" dt="2018-03-22T19:21:42.066" v="2679"/>
          <ac:picMkLst>
            <pc:docMk/>
            <pc:sldMk cId="3922750716" sldId="256"/>
            <ac:picMk id="15" creationId="{756540CE-4B88-4F53-8B78-68AD21C17256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3922750716" sldId="256"/>
            <ac:picMk id="16" creationId="{0397D1AA-5209-4675-9D5D-7FF6553EE4AD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469921624" sldId="257"/>
        </pc:sldMkLst>
        <pc:picChg chg="add del mod">
          <ac:chgData name="" userId="123ccd2a7ab10107" providerId="LiveId" clId="{D7871CC4-9347-45C8-9D49-B92DDBC67BF8}" dt="2018-03-22T17:50:06.816" v="2216"/>
          <ac:picMkLst>
            <pc:docMk/>
            <pc:sldMk cId="469921624" sldId="257"/>
            <ac:picMk id="2" creationId="{69D4BE69-8B59-4346-87F7-F49C58EFEFAC}"/>
          </ac:picMkLst>
        </pc:pic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469921624" sldId="257"/>
            <ac:picMk id="3" creationId="{4150DC63-A4E7-4EFB-AF8D-6EFB21480883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469921624" sldId="257"/>
            <ac:picMk id="16" creationId="{085460A3-5D15-4836-852F-BFA216F569C6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469921624" sldId="257"/>
            <ac:picMk id="32" creationId="{9804321B-7C18-43F6-A82E-5DCD3097768A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469921624" sldId="257"/>
            <ac:picMk id="33" creationId="{166F4991-A300-47D6-87B7-4EE24F8900CD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3081383703" sldId="260"/>
        </pc:sldMkLst>
        <pc:picChg chg="add del mod">
          <ac:chgData name="" userId="123ccd2a7ab10107" providerId="LiveId" clId="{D7871CC4-9347-45C8-9D49-B92DDBC67BF8}" dt="2018-03-22T17:50:06.816" v="2216"/>
          <ac:picMkLst>
            <pc:docMk/>
            <pc:sldMk cId="3081383703" sldId="260"/>
            <ac:picMk id="2" creationId="{FBDB628C-DA29-4A8A-A135-2A1CB5B71A50}"/>
          </ac:picMkLst>
        </pc:pic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3081383703" sldId="260"/>
            <ac:picMk id="3" creationId="{E08E3566-5E59-4474-BDE7-DB9EF4C3E422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3081383703" sldId="260"/>
            <ac:picMk id="4" creationId="{80535A1B-C2C7-4000-9658-9D9E93DA11D0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3081383703" sldId="260"/>
            <ac:picMk id="5" creationId="{E7B2F541-FC97-44A4-89C1-702E2F18804F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3081383703" sldId="260"/>
            <ac:picMk id="6" creationId="{737CC5CC-64AB-4C29-AE98-3A572EA3A76D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582214034" sldId="262"/>
        </pc:sldMkLst>
        <pc:picChg chg="add del mod">
          <ac:chgData name="" userId="123ccd2a7ab10107" providerId="LiveId" clId="{D7871CC4-9347-45C8-9D49-B92DDBC67BF8}" dt="2018-03-22T17:50:32.136" v="2218"/>
          <ac:picMkLst>
            <pc:docMk/>
            <pc:sldMk cId="582214034" sldId="262"/>
            <ac:picMk id="2" creationId="{D4104BEB-D669-4655-AA56-33951719F941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582214034" sldId="262"/>
            <ac:picMk id="4" creationId="{04F5ACAE-52A5-4630-B651-EA85A10EA955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582214034" sldId="262"/>
            <ac:picMk id="5" creationId="{470D8507-12D2-469A-9CBF-FBE6433A84E0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1510310064" sldId="263"/>
        </pc:sldMkLst>
        <pc:spChg chg="mod">
          <ac:chgData name="" userId="123ccd2a7ab10107" providerId="LiveId" clId="{D7871CC4-9347-45C8-9D49-B92DDBC67BF8}" dt="2018-03-22T14:41:38.039" v="2210" actId="20577"/>
          <ac:spMkLst>
            <pc:docMk/>
            <pc:sldMk cId="1510310064" sldId="263"/>
            <ac:spMk id="32" creationId="{02675DAF-3EDE-47CA-9A38-B3B58006B840}"/>
          </ac:spMkLst>
        </pc:sp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1510310064" sldId="263"/>
            <ac:picMk id="2" creationId="{D880C74D-D24B-4131-B361-B516197167E1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1510310064" sldId="263"/>
            <ac:picMk id="3" creationId="{6D295506-5D4D-49F3-986E-D3D93FF7B59D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1510310064" sldId="263"/>
            <ac:picMk id="5" creationId="{B9241E9F-1080-47F5-8CF1-88F6593C9571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3326380777" sldId="266"/>
        </pc:sldMkLst>
        <pc:picChg chg="add del mod">
          <ac:chgData name="" userId="123ccd2a7ab10107" providerId="LiveId" clId="{D7871CC4-9347-45C8-9D49-B92DDBC67BF8}" dt="2018-03-22T17:50:06.816" v="2216"/>
          <ac:picMkLst>
            <pc:docMk/>
            <pc:sldMk cId="3326380777" sldId="266"/>
            <ac:picMk id="3" creationId="{A92A4217-5D49-4EA8-8F8A-D4228A8BF1B2}"/>
          </ac:picMkLst>
        </pc:pic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3326380777" sldId="266"/>
            <ac:picMk id="16" creationId="{E9F7CF57-39BD-4B1F-847F-EB1A8E6A81CB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3326380777" sldId="266"/>
            <ac:picMk id="32" creationId="{FD429C85-B641-4FDE-8F92-F74EBC3762BE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3326380777" sldId="266"/>
            <ac:picMk id="33" creationId="{C8B38801-451B-4459-AE82-EF2D47F0440E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3326380777" sldId="266"/>
            <ac:picMk id="34" creationId="{934A56B9-7E1C-48D8-8D8C-1E4B35DE0294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1160126726" sldId="267"/>
        </pc:sldMkLst>
        <pc:picChg chg="add del mod">
          <ac:chgData name="" userId="123ccd2a7ab10107" providerId="LiveId" clId="{D7871CC4-9347-45C8-9D49-B92DDBC67BF8}" dt="2018-03-22T17:50:06.816" v="2216"/>
          <ac:picMkLst>
            <pc:docMk/>
            <pc:sldMk cId="1160126726" sldId="267"/>
            <ac:picMk id="2" creationId="{D91E37A5-2E70-4B15-A9D8-659921F6A68F}"/>
          </ac:picMkLst>
        </pc:pic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1160126726" sldId="267"/>
            <ac:picMk id="3" creationId="{A460EEBE-D960-4CE6-AD4A-411BC617C91F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1160126726" sldId="267"/>
            <ac:picMk id="16" creationId="{F7804A12-2A4B-405F-93A5-92DC3D4614D7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1160126726" sldId="267"/>
            <ac:picMk id="32" creationId="{5B3B0A3B-C5F7-4F8A-815B-5284929714DB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1160126726" sldId="267"/>
            <ac:picMk id="33" creationId="{E45677BF-6F2A-466A-A141-753596C965AB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3355139761" sldId="269"/>
        </pc:sldMkLst>
        <pc:picChg chg="add del mod">
          <ac:chgData name="" userId="123ccd2a7ab10107" providerId="LiveId" clId="{D7871CC4-9347-45C8-9D49-B92DDBC67BF8}" dt="2018-03-22T17:50:06.816" v="2216"/>
          <ac:picMkLst>
            <pc:docMk/>
            <pc:sldMk cId="3355139761" sldId="269"/>
            <ac:picMk id="29" creationId="{02332548-9DEA-4E96-B231-3A1333837797}"/>
          </ac:picMkLst>
        </pc:pic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3355139761" sldId="269"/>
            <ac:picMk id="31" creationId="{9BA87646-FF5C-43E2-B064-A2228E14F013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3355139761" sldId="269"/>
            <ac:picMk id="32" creationId="{7163A9D6-910B-472A-BF73-A27DCDFAFF62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3355139761" sldId="269"/>
            <ac:picMk id="33" creationId="{3944D725-85F8-4FE8-98E5-8A0E1E7BE453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3355139761" sldId="269"/>
            <ac:picMk id="34" creationId="{D3B1C0E2-9527-48F8-A679-06969D0C98D9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3295616872" sldId="270"/>
        </pc:sldMkLst>
        <pc:picChg chg="add del mod">
          <ac:chgData name="" userId="123ccd2a7ab10107" providerId="LiveId" clId="{D7871CC4-9347-45C8-9D49-B92DDBC67BF8}" dt="2018-03-22T17:50:06.816" v="2216"/>
          <ac:picMkLst>
            <pc:docMk/>
            <pc:sldMk cId="3295616872" sldId="270"/>
            <ac:picMk id="3" creationId="{CA609B70-7501-4872-838D-813EE2CBE534}"/>
          </ac:picMkLst>
        </pc:pic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3295616872" sldId="270"/>
            <ac:picMk id="23" creationId="{55A136A4-DAB0-49F6-91B6-0163245309F8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3295616872" sldId="270"/>
            <ac:picMk id="38" creationId="{A27623FA-3103-44A6-8580-898266723636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3295616872" sldId="270"/>
            <ac:picMk id="41" creationId="{5560AD49-4412-4A69-93D6-DAB82D2DC4B4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3295616872" sldId="270"/>
            <ac:picMk id="42" creationId="{016BC27F-46D0-44DE-9D53-9AECAC1505F0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3622419959" sldId="271"/>
        </pc:sldMkLst>
        <pc:picChg chg="add del mod">
          <ac:chgData name="" userId="123ccd2a7ab10107" providerId="LiveId" clId="{D7871CC4-9347-45C8-9D49-B92DDBC67BF8}" dt="2018-03-22T17:50:06.816" v="2216"/>
          <ac:picMkLst>
            <pc:docMk/>
            <pc:sldMk cId="3622419959" sldId="271"/>
            <ac:picMk id="2" creationId="{DA8EECCD-B75F-451C-8538-936F59B365A9}"/>
          </ac:picMkLst>
        </pc:pic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3622419959" sldId="271"/>
            <ac:picMk id="3" creationId="{9EC0D1D5-623F-42EE-901A-B8D385C26496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3622419959" sldId="271"/>
            <ac:picMk id="16" creationId="{1201A6DA-781B-4ABB-879F-190133C1FC56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3622419959" sldId="271"/>
            <ac:picMk id="32" creationId="{7B851D8D-E17F-40D5-8F7A-C93CC7ECA5E1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3622419959" sldId="271"/>
            <ac:picMk id="33" creationId="{E19353AE-4C98-4614-8F28-457F0F382DBD}"/>
          </ac:picMkLst>
        </pc:picChg>
      </pc:sldChg>
      <pc:sldChg chg="addSp delSp modSp modTransition modAnim">
        <pc:chgData name="" userId="123ccd2a7ab10107" providerId="LiveId" clId="{D7871CC4-9347-45C8-9D49-B92DDBC67BF8}" dt="2018-03-23T13:46:22.225" v="2707" actId="6549"/>
        <pc:sldMkLst>
          <pc:docMk/>
          <pc:sldMk cId="954404422" sldId="272"/>
        </pc:sldMkLst>
        <pc:spChg chg="mod">
          <ac:chgData name="" userId="123ccd2a7ab10107" providerId="LiveId" clId="{D7871CC4-9347-45C8-9D49-B92DDBC67BF8}" dt="2018-03-23T13:46:16.957" v="2681" actId="6549"/>
          <ac:spMkLst>
            <pc:docMk/>
            <pc:sldMk cId="954404422" sldId="272"/>
            <ac:spMk id="79" creationId="{7491F498-CA1C-45A1-9B9D-21D19ABDE831}"/>
          </ac:spMkLst>
        </pc:spChg>
        <pc:spChg chg="mod">
          <ac:chgData name="" userId="123ccd2a7ab10107" providerId="LiveId" clId="{D7871CC4-9347-45C8-9D49-B92DDBC67BF8}" dt="2018-03-23T13:46:22.225" v="2707" actId="6549"/>
          <ac:spMkLst>
            <pc:docMk/>
            <pc:sldMk cId="954404422" sldId="272"/>
            <ac:spMk id="80" creationId="{B70B708D-7BFF-4426-87DB-49408FA9A37C}"/>
          </ac:spMkLst>
        </pc:spChg>
        <pc:picChg chg="add del mod">
          <ac:chgData name="" userId="123ccd2a7ab10107" providerId="LiveId" clId="{D7871CC4-9347-45C8-9D49-B92DDBC67BF8}" dt="2018-03-22T17:50:32.136" v="2218"/>
          <ac:picMkLst>
            <pc:docMk/>
            <pc:sldMk cId="954404422" sldId="272"/>
            <ac:picMk id="29" creationId="{5781A862-B5A2-4B6D-B7CC-90AEC8FBF816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954404422" sldId="272"/>
            <ac:picMk id="31" creationId="{2EEE7B54-A89E-4BD9-B28F-7B5AD7EDD2D9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954404422" sldId="272"/>
            <ac:picMk id="32" creationId="{12237754-EE7E-4ED2-B3AE-5F5E5BAC5E25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954404422" sldId="272"/>
            <ac:picMk id="33" creationId="{D13662A9-3C58-4CFB-8C19-325249D6D825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524999348" sldId="273"/>
        </pc:sldMkLst>
        <pc:picChg chg="add del mod">
          <ac:chgData name="" userId="123ccd2a7ab10107" providerId="LiveId" clId="{D7871CC4-9347-45C8-9D49-B92DDBC67BF8}" dt="2018-03-22T17:50:32.136" v="2218"/>
          <ac:picMkLst>
            <pc:docMk/>
            <pc:sldMk cId="524999348" sldId="273"/>
            <ac:picMk id="29" creationId="{00E7AA4B-29C0-47CB-A53A-7DEA373AC24A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524999348" sldId="273"/>
            <ac:picMk id="30" creationId="{148089E2-9535-4B7B-80CF-888E2D79F9A3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524999348" sldId="273"/>
            <ac:picMk id="32" creationId="{D7B1FBBE-3A4F-4C78-846D-5398D504320E}"/>
          </ac:picMkLst>
        </pc:picChg>
      </pc:sldChg>
      <pc:sldChg chg="addSp delSp modSp modTransition modAnim">
        <pc:chgData name="" userId="123ccd2a7ab10107" providerId="LiveId" clId="{D7871CC4-9347-45C8-9D49-B92DDBC67BF8}" dt="2018-03-22T19:38:51.450" v="2680"/>
        <pc:sldMkLst>
          <pc:docMk/>
          <pc:sldMk cId="3326540726" sldId="274"/>
        </pc:sldMkLst>
        <pc:picChg chg="add del mod">
          <ac:chgData name="" userId="123ccd2a7ab10107" providerId="LiveId" clId="{D7871CC4-9347-45C8-9D49-B92DDBC67BF8}" dt="2018-03-22T17:50:32.136" v="2218"/>
          <ac:picMkLst>
            <pc:docMk/>
            <pc:sldMk cId="3326540726" sldId="274"/>
            <ac:picMk id="29" creationId="{0D6CCE7C-752F-4BD1-9A21-5D464632F82B}"/>
          </ac:picMkLst>
        </pc:picChg>
        <pc:picChg chg="add del mod">
          <ac:chgData name="" userId="123ccd2a7ab10107" providerId="LiveId" clId="{D7871CC4-9347-45C8-9D49-B92DDBC67BF8}" dt="2018-03-22T18:42:33.614" v="2221"/>
          <ac:picMkLst>
            <pc:docMk/>
            <pc:sldMk cId="3326540726" sldId="274"/>
            <ac:picMk id="32" creationId="{01DCAD4E-AA9E-49D4-927D-F116BE4F0F10}"/>
          </ac:picMkLst>
        </pc:picChg>
        <pc:picChg chg="add del mod">
          <ac:chgData name="" userId="123ccd2a7ab10107" providerId="LiveId" clId="{D7871CC4-9347-45C8-9D49-B92DDBC67BF8}" dt="2018-03-22T19:13:49.757" v="2677"/>
          <ac:picMkLst>
            <pc:docMk/>
            <pc:sldMk cId="3326540726" sldId="274"/>
            <ac:picMk id="34" creationId="{41E0E7C7-D987-4FFC-B8E9-18893A292986}"/>
          </ac:picMkLst>
        </pc:picChg>
        <pc:picChg chg="add mod">
          <ac:chgData name="" userId="123ccd2a7ab10107" providerId="LiveId" clId="{D7871CC4-9347-45C8-9D49-B92DDBC67BF8}" dt="2018-03-22T19:38:51.450" v="2680"/>
          <ac:picMkLst>
            <pc:docMk/>
            <pc:sldMk cId="3326540726" sldId="274"/>
            <ac:picMk id="35" creationId="{745E33CD-CB8E-4CA4-9319-E99B4FC2CBC4}"/>
          </ac:picMkLst>
        </pc:picChg>
      </pc:sldChg>
      <pc:sldChg chg="modSp add modTransition">
        <pc:chgData name="" userId="123ccd2a7ab10107" providerId="LiveId" clId="{D7871CC4-9347-45C8-9D49-B92DDBC67BF8}" dt="2018-03-22T19:21:42.066" v="2679"/>
        <pc:sldMkLst>
          <pc:docMk/>
          <pc:sldMk cId="3125169853" sldId="275"/>
        </pc:sldMkLst>
        <pc:spChg chg="mod">
          <ac:chgData name="" userId="123ccd2a7ab10107" providerId="LiveId" clId="{D7871CC4-9347-45C8-9D49-B92DDBC67BF8}" dt="2018-03-22T13:34:38.013" v="101" actId="20577"/>
          <ac:spMkLst>
            <pc:docMk/>
            <pc:sldMk cId="3125169853" sldId="275"/>
            <ac:spMk id="2" creationId="{B4C74FB9-9402-47BA-BF5C-22FBF9BE274B}"/>
          </ac:spMkLst>
        </pc:spChg>
        <pc:spChg chg="mod">
          <ac:chgData name="" userId="123ccd2a7ab10107" providerId="LiveId" clId="{D7871CC4-9347-45C8-9D49-B92DDBC67BF8}" dt="2018-03-22T13:49:47.509" v="2201" actId="20577"/>
          <ac:spMkLst>
            <pc:docMk/>
            <pc:sldMk cId="3125169853" sldId="275"/>
            <ac:spMk id="3" creationId="{2FEB7F7C-FBC9-461E-9E05-779E0B309043}"/>
          </ac:spMkLst>
        </pc:spChg>
      </pc:sldChg>
      <pc:sldChg chg="addSp modSp add modTransition">
        <pc:chgData name="" userId="123ccd2a7ab10107" providerId="LiveId" clId="{D7871CC4-9347-45C8-9D49-B92DDBC67BF8}" dt="2018-03-22T19:38:51.450" v="2680"/>
        <pc:sldMkLst>
          <pc:docMk/>
          <pc:sldMk cId="3181156711" sldId="276"/>
        </pc:sldMkLst>
        <pc:spChg chg="mod">
          <ac:chgData name="" userId="123ccd2a7ab10107" providerId="LiveId" clId="{D7871CC4-9347-45C8-9D49-B92DDBC67BF8}" dt="2018-03-22T19:04:11.527" v="2234" actId="20577"/>
          <ac:spMkLst>
            <pc:docMk/>
            <pc:sldMk cId="3181156711" sldId="276"/>
            <ac:spMk id="2" creationId="{39879738-6C93-4217-9DD9-45ADB63931DD}"/>
          </ac:spMkLst>
        </pc:spChg>
        <pc:spChg chg="mod">
          <ac:chgData name="" userId="123ccd2a7ab10107" providerId="LiveId" clId="{D7871CC4-9347-45C8-9D49-B92DDBC67BF8}" dt="2018-03-22T19:06:44.811" v="2676" actId="20577"/>
          <ac:spMkLst>
            <pc:docMk/>
            <pc:sldMk cId="3181156711" sldId="276"/>
            <ac:spMk id="3" creationId="{5D2AC8C8-DBE7-401A-9E43-E7A383B65887}"/>
          </ac:spMkLst>
        </pc:spChg>
        <pc:picChg chg="add mod">
          <ac:chgData name="" userId="123ccd2a7ab10107" providerId="LiveId" clId="{D7871CC4-9347-45C8-9D49-B92DDBC67BF8}" dt="2018-03-22T19:38:51.450" v="2680"/>
          <ac:picMkLst>
            <pc:docMk/>
            <pc:sldMk cId="3181156711" sldId="276"/>
            <ac:picMk id="4" creationId="{2E9F737F-FF83-4C54-AD05-6765DC89228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24B86B-DAE5-47B2-8F2A-A09E8F0B9BE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F24AA-2694-4BC8-8F19-87B466C3EB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380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35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737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60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829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385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08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949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26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85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7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46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969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73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58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F24AA-2694-4BC8-8F19-87B466C3EB6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18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B0D011-B752-42D5-BA85-1CB2C82ADD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9689DE1-D737-4FAD-ADEF-0BFEFFEEF1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89E0E5-EA65-42B7-9944-FFC58548F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92115D-0764-4D20-8424-1602C16AC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514BCA-9381-46B7-A650-50D8456FC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57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2C6081-AA48-4D76-AB74-2EC19E890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F5D4837-91F5-4536-B2B3-DDA1711E0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9DFD41-F47F-4D19-9CAD-02AB33D42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B86688-4D39-4759-BE04-053EDA621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6E706E-12FA-4DB9-A38B-B8D5ACFE1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54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4DE6868-39F5-45D9-9FBB-B67EBBB8D1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E642528-C44F-41B4-8940-B48F5AC06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54EC7F-89F8-417A-B5A2-AA12C9282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EF7986-959D-4F85-868A-55DDAC68C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D90F03-8A07-462E-B394-6E90C2905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7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4363AC-CB78-4147-8767-0817C1ABC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687A58-727C-4CD8-8305-1E474DF75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A1E78C-F2E7-47FA-9DD3-57B34A952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ACE019-F553-4AE4-A7C7-8F33EBF9A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EFE507A-8764-4EBA-ABD9-E3DD61E7D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9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DC03F3-70AF-40A1-AF52-77D61F102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1A91D1-96F3-4C77-925A-1816863CD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F8D9FE-CAB9-49BD-8267-94BF46BAE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617C59-0682-4AD3-9643-CF84AD66C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489818-2F80-4E2D-8F08-49EECDA97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025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8750F-3860-4126-8F32-741E48A72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CA4B5F-F0E7-4305-986C-5E48C732C1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4566797-A93C-47DE-8424-BF161D4BB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115CCC-A244-408D-AEDB-537B1D7F2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B9273AC-56AD-4C96-8173-13E4ACA3E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4F6D297-0330-45EC-86AF-69707F1C4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09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FD1F2B-3D1A-4451-9238-96147D36F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46ED38D-DC48-4F0E-AC2F-E621DE95D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5890BF-84C1-4B96-95F0-F3028523FD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5100DDA-B07C-4C33-BF90-1C386F574A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954DDE0-BA81-4FB8-AF94-FE79FEBFD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3FC3742-A28E-48E6-9A2E-83113230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C14BB3D-837E-4756-9992-7001D0C5A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345B751-B85A-484E-99F1-E8DF59423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87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439159-06BA-4D76-8AD0-6A9072A30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FD4D787-8034-4236-92B6-850F99BDE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BAB3C33-9D32-4926-9FF6-44F39BB39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CC0C56-573E-4B78-8F26-C45CE28DC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464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4E20421-8190-4300-8793-535FFD373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FA72136-60AD-4115-89AC-55C9F202B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A03782-8902-492A-871A-721A16A7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09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843306-05DE-43EA-B964-1A14E7781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1702C6-7F02-44EF-BBF7-30E68C0A2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D10F441-18FE-48BE-8959-E3352460B1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1DD04E-C72D-4E30-9381-A2851A9D7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24D6AB-0364-44D6-8E17-99D473FEC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7A346C1-BAC2-4540-9D45-65D955CB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47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21E90-F6E0-46C3-9B56-DBE9FEC7B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01503AF-C5DD-4A3A-A36E-BA99A4252A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778E9F5-4D01-42F9-9F96-A07EAF3D6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BFE8326-4FC4-4265-8029-A6761707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D6DB5C2-5DDB-40E3-A233-3EA85D9B8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EA08480-4743-4F49-9DE9-28187671B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8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BC98A1F-CEC6-4BE5-9E9E-60C1BE3C5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23E3EB-E3F3-41FB-9AC0-AE199FD54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D558-E3A1-4824-8967-5D6AADC236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EC3760-9366-41B9-BBED-5A75ECCCBC9D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71579F-CC08-4E40-B96F-DB6A47A920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4F4FE3-EC06-48B3-AB90-830F16E0B1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64E21-3F3E-48E3-8C60-9AFD3D0C3B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52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hyperlink" Target="mailto:clemensv@microsoft.com" TargetMode="Externa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hyperlink" Target="http://commons.wikimedia.org/wiki/File:Industrial_factory.png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FEF771-862F-4E33-87FA-6E62065DA1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Topics and Subjects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B7AC830-220F-4AA1-A26A-DA233E69D8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pubsub</a:t>
            </a:r>
            <a:r>
              <a:rPr lang="en-US" dirty="0"/>
              <a:t> systems look like they do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7A36C13-CF2C-436B-A03F-9A0D539E073E}"/>
              </a:ext>
            </a:extLst>
          </p:cNvPr>
          <p:cNvSpPr txBox="1"/>
          <p:nvPr/>
        </p:nvSpPr>
        <p:spPr>
          <a:xfrm>
            <a:off x="213128" y="5160485"/>
            <a:ext cx="591514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Clemens Vasters</a:t>
            </a:r>
            <a:br>
              <a:rPr lang="en-US" dirty="0"/>
            </a:br>
            <a:r>
              <a:rPr lang="en-US" dirty="0">
                <a:hlinkClick r:id="rId5"/>
              </a:rPr>
              <a:t>clemensv@microsoft.com</a:t>
            </a:r>
            <a:br>
              <a:rPr lang="en-US" dirty="0"/>
            </a:br>
            <a:r>
              <a:rPr lang="en-US" dirty="0"/>
              <a:t>@clemensv</a:t>
            </a:r>
          </a:p>
          <a:p>
            <a:endParaRPr lang="en-US" dirty="0"/>
          </a:p>
          <a:p>
            <a:r>
              <a:rPr lang="en-US" dirty="0"/>
              <a:t>© Microsoft Corporation, made available under CC-BY-SA 4.0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0397D1AA-5209-4675-9D5D-7FF6553EE4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75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598"/>
    </mc:Choice>
    <mc:Fallback xmlns="">
      <p:transition spd="slow" advTm="70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56DD8389-3DE4-46A7-BDC0-1E83B34DC702}"/>
              </a:ext>
            </a:extLst>
          </p:cNvPr>
          <p:cNvSpPr/>
          <p:nvPr/>
        </p:nvSpPr>
        <p:spPr>
          <a:xfrm>
            <a:off x="2553597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16C3691-32E0-4898-8F98-27B8A7162C27}"/>
              </a:ext>
            </a:extLst>
          </p:cNvPr>
          <p:cNvSpPr/>
          <p:nvPr/>
        </p:nvSpPr>
        <p:spPr>
          <a:xfrm>
            <a:off x="2553597" y="523854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20AF903A-972B-476A-8C6A-B62029F76D83}"/>
              </a:ext>
            </a:extLst>
          </p:cNvPr>
          <p:cNvSpPr/>
          <p:nvPr/>
        </p:nvSpPr>
        <p:spPr>
          <a:xfrm>
            <a:off x="3205869" y="524403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C47C77F-6221-4499-99EF-6DA22B7790CC}"/>
              </a:ext>
            </a:extLst>
          </p:cNvPr>
          <p:cNvSpPr/>
          <p:nvPr/>
        </p:nvSpPr>
        <p:spPr>
          <a:xfrm>
            <a:off x="320586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CD3E62E-D14D-4E68-88A4-90070C44A223}"/>
              </a:ext>
            </a:extLst>
          </p:cNvPr>
          <p:cNvSpPr/>
          <p:nvPr/>
        </p:nvSpPr>
        <p:spPr>
          <a:xfrm>
            <a:off x="4572897" y="5249516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7E09F6D-E567-426C-9B51-AE3551D5CAF8}"/>
              </a:ext>
            </a:extLst>
          </p:cNvPr>
          <p:cNvSpPr/>
          <p:nvPr/>
        </p:nvSpPr>
        <p:spPr>
          <a:xfrm>
            <a:off x="456984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295A404-7BDB-4069-96A5-4EA854E19D67}"/>
              </a:ext>
            </a:extLst>
          </p:cNvPr>
          <p:cNvSpPr/>
          <p:nvPr/>
        </p:nvSpPr>
        <p:spPr>
          <a:xfrm>
            <a:off x="3920625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FBB5E7B5-45B1-4159-B70E-4A392041FA7D}"/>
              </a:ext>
            </a:extLst>
          </p:cNvPr>
          <p:cNvSpPr/>
          <p:nvPr/>
        </p:nvSpPr>
        <p:spPr>
          <a:xfrm>
            <a:off x="3920625" y="523305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DD1ECE5-55DF-46D2-BBA7-C9FC9C0834E5}"/>
              </a:ext>
            </a:extLst>
          </p:cNvPr>
          <p:cNvSpPr/>
          <p:nvPr/>
        </p:nvSpPr>
        <p:spPr>
          <a:xfrm>
            <a:off x="5874393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E1D3249-A7C2-4AC0-92C5-5BD776E79852}"/>
              </a:ext>
            </a:extLst>
          </p:cNvPr>
          <p:cNvSpPr/>
          <p:nvPr/>
        </p:nvSpPr>
        <p:spPr>
          <a:xfrm>
            <a:off x="5874393" y="525500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B9F250C-0787-40AF-A162-E11E84DA4367}"/>
              </a:ext>
            </a:extLst>
          </p:cNvPr>
          <p:cNvSpPr/>
          <p:nvPr/>
        </p:nvSpPr>
        <p:spPr>
          <a:xfrm>
            <a:off x="5222121" y="526049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E892833-9039-4B8A-A30A-DB7FE03AB56B}"/>
              </a:ext>
            </a:extLst>
          </p:cNvPr>
          <p:cNvSpPr/>
          <p:nvPr/>
        </p:nvSpPr>
        <p:spPr>
          <a:xfrm>
            <a:off x="5222121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02371424-96B7-4920-BEF8-9C9DFCE743FB}"/>
              </a:ext>
            </a:extLst>
          </p:cNvPr>
          <p:cNvSpPr/>
          <p:nvPr/>
        </p:nvSpPr>
        <p:spPr>
          <a:xfrm>
            <a:off x="3205869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81C8A9B4-2698-487E-B5E8-5D531D50776D}"/>
              </a:ext>
            </a:extLst>
          </p:cNvPr>
          <p:cNvSpPr/>
          <p:nvPr/>
        </p:nvSpPr>
        <p:spPr>
          <a:xfrm>
            <a:off x="3205869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D302ABE2-E4ED-4CE6-B841-1CFE3E014386}"/>
              </a:ext>
            </a:extLst>
          </p:cNvPr>
          <p:cNvSpPr/>
          <p:nvPr/>
        </p:nvSpPr>
        <p:spPr>
          <a:xfrm>
            <a:off x="25535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4748448-63D9-4D0D-9DDE-BCF095C456D0}"/>
              </a:ext>
            </a:extLst>
          </p:cNvPr>
          <p:cNvSpPr/>
          <p:nvPr/>
        </p:nvSpPr>
        <p:spPr>
          <a:xfrm>
            <a:off x="25535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D446C0EF-8F51-4523-8363-3D8AFF168A51}"/>
              </a:ext>
            </a:extLst>
          </p:cNvPr>
          <p:cNvSpPr/>
          <p:nvPr/>
        </p:nvSpPr>
        <p:spPr>
          <a:xfrm>
            <a:off x="5222121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B89FEAC-7814-4C18-9291-10144E5D2E34}"/>
              </a:ext>
            </a:extLst>
          </p:cNvPr>
          <p:cNvSpPr/>
          <p:nvPr/>
        </p:nvSpPr>
        <p:spPr>
          <a:xfrm>
            <a:off x="5222121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A4F2AEA3-5E6C-4B26-8861-A3E0A2EEA52A}"/>
              </a:ext>
            </a:extLst>
          </p:cNvPr>
          <p:cNvSpPr/>
          <p:nvPr/>
        </p:nvSpPr>
        <p:spPr>
          <a:xfrm>
            <a:off x="5874393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2AAAD475-7FBA-4A4A-A0F6-7EC09DD7DD4D}"/>
              </a:ext>
            </a:extLst>
          </p:cNvPr>
          <p:cNvSpPr/>
          <p:nvPr/>
        </p:nvSpPr>
        <p:spPr>
          <a:xfrm>
            <a:off x="5874393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D3DFC67-D08C-4380-B40C-48F21999FEDA}"/>
              </a:ext>
            </a:extLst>
          </p:cNvPr>
          <p:cNvSpPr/>
          <p:nvPr/>
        </p:nvSpPr>
        <p:spPr>
          <a:xfrm>
            <a:off x="45728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59D866EA-615A-4D27-A019-9B61E2575026}"/>
              </a:ext>
            </a:extLst>
          </p:cNvPr>
          <p:cNvSpPr/>
          <p:nvPr/>
        </p:nvSpPr>
        <p:spPr>
          <a:xfrm>
            <a:off x="45728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7F38501-4175-4558-9EE4-0119D462AD27}"/>
              </a:ext>
            </a:extLst>
          </p:cNvPr>
          <p:cNvSpPr/>
          <p:nvPr/>
        </p:nvSpPr>
        <p:spPr>
          <a:xfrm>
            <a:off x="3920625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97963839-77E9-49CF-BD99-824981B31354}"/>
              </a:ext>
            </a:extLst>
          </p:cNvPr>
          <p:cNvSpPr/>
          <p:nvPr/>
        </p:nvSpPr>
        <p:spPr>
          <a:xfrm>
            <a:off x="3920625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8BE1DE9A-04AE-4D24-9D90-8572BDB74A43}"/>
              </a:ext>
            </a:extLst>
          </p:cNvPr>
          <p:cNvSpPr/>
          <p:nvPr/>
        </p:nvSpPr>
        <p:spPr>
          <a:xfrm>
            <a:off x="4227014" y="3079202"/>
            <a:ext cx="323088" cy="335280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523CCA7-B372-4DAF-A7D2-2F4E09B04C5B}"/>
              </a:ext>
            </a:extLst>
          </p:cNvPr>
          <p:cNvSpPr/>
          <p:nvPr/>
        </p:nvSpPr>
        <p:spPr>
          <a:xfrm>
            <a:off x="2510233" y="522723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99C9B913-2D73-45EC-BB16-826D6CA3D16E}"/>
              </a:ext>
            </a:extLst>
          </p:cNvPr>
          <p:cNvSpPr/>
          <p:nvPr/>
        </p:nvSpPr>
        <p:spPr>
          <a:xfrm>
            <a:off x="3874213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8BE5609D-A4FE-414F-BAB7-35EA20AF42D8}"/>
              </a:ext>
            </a:extLst>
          </p:cNvPr>
          <p:cNvSpPr/>
          <p:nvPr/>
        </p:nvSpPr>
        <p:spPr>
          <a:xfrm>
            <a:off x="5171137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24D7CBBE-6C5E-4A0D-84C7-A423DB01FB07}"/>
              </a:ext>
            </a:extLst>
          </p:cNvPr>
          <p:cNvSpPr/>
          <p:nvPr/>
        </p:nvSpPr>
        <p:spPr>
          <a:xfrm>
            <a:off x="517113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FA5BA13C-13A7-48B4-9296-0CEC0729922E}"/>
              </a:ext>
            </a:extLst>
          </p:cNvPr>
          <p:cNvSpPr/>
          <p:nvPr/>
        </p:nvSpPr>
        <p:spPr>
          <a:xfrm>
            <a:off x="387954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C22D064A-ADC1-4935-99BC-0354DCE7E653}"/>
              </a:ext>
            </a:extLst>
          </p:cNvPr>
          <p:cNvSpPr/>
          <p:nvPr/>
        </p:nvSpPr>
        <p:spPr>
          <a:xfrm>
            <a:off x="2510233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E132FA63-278E-4A2B-B10B-CEB9BD9845E5}"/>
              </a:ext>
            </a:extLst>
          </p:cNvPr>
          <p:cNvSpPr/>
          <p:nvPr/>
        </p:nvSpPr>
        <p:spPr>
          <a:xfrm>
            <a:off x="3811987" y="3805202"/>
            <a:ext cx="2492609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836A42DB-9EA3-427A-ADDD-CEBD83F0A166}"/>
              </a:ext>
            </a:extLst>
          </p:cNvPr>
          <p:cNvSpPr/>
          <p:nvPr/>
        </p:nvSpPr>
        <p:spPr>
          <a:xfrm>
            <a:off x="2459815" y="3805202"/>
            <a:ext cx="1169020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C8A01FC-C415-4E57-95CA-3E6CCBAE7469}"/>
              </a:ext>
            </a:extLst>
          </p:cNvPr>
          <p:cNvSpPr/>
          <p:nvPr/>
        </p:nvSpPr>
        <p:spPr>
          <a:xfrm>
            <a:off x="2446017" y="5158421"/>
            <a:ext cx="3863616" cy="1240459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5D6BEF98-8A8E-4723-A78B-42D654D1B8CA}"/>
              </a:ext>
            </a:extLst>
          </p:cNvPr>
          <p:cNvSpPr/>
          <p:nvPr/>
        </p:nvSpPr>
        <p:spPr>
          <a:xfrm>
            <a:off x="2398547" y="3748668"/>
            <a:ext cx="3972981" cy="1307406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6F5B8965-4BEB-44E5-8048-D9BA07B15463}"/>
              </a:ext>
            </a:extLst>
          </p:cNvPr>
          <p:cNvSpPr/>
          <p:nvPr/>
        </p:nvSpPr>
        <p:spPr>
          <a:xfrm>
            <a:off x="2398547" y="5106387"/>
            <a:ext cx="3972981" cy="1358995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Grafik 50">
            <a:extLst>
              <a:ext uri="{FF2B5EF4-FFF2-40B4-BE49-F238E27FC236}">
                <a16:creationId xmlns:a16="http://schemas.microsoft.com/office/drawing/2014/main" id="{CFFB4A43-6621-4D49-ACAF-A88B795E24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19" y="3429394"/>
            <a:ext cx="1339822" cy="1339822"/>
          </a:xfrm>
          <a:prstGeom prst="rect">
            <a:avLst/>
          </a:prstGeom>
        </p:spPr>
      </p:pic>
      <p:sp>
        <p:nvSpPr>
          <p:cNvPr id="56" name="Sprechblase: rechteckig 55">
            <a:extLst>
              <a:ext uri="{FF2B5EF4-FFF2-40B4-BE49-F238E27FC236}">
                <a16:creationId xmlns:a16="http://schemas.microsoft.com/office/drawing/2014/main" id="{542E6A01-B305-4F35-9D11-B1B712603F3F}"/>
              </a:ext>
            </a:extLst>
          </p:cNvPr>
          <p:cNvSpPr/>
          <p:nvPr/>
        </p:nvSpPr>
        <p:spPr>
          <a:xfrm>
            <a:off x="6710896" y="1773119"/>
            <a:ext cx="5141790" cy="371128"/>
          </a:xfrm>
          <a:prstGeom prst="wedgeRectCallout">
            <a:avLst>
              <a:gd name="adj1" fmla="val -86595"/>
              <a:gd name="adj2" fmla="val 57676"/>
            </a:avLst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Site Topic</a:t>
            </a: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11F5874B-751E-410D-843B-8031541B780C}"/>
              </a:ext>
            </a:extLst>
          </p:cNvPr>
          <p:cNvSpPr txBox="1"/>
          <p:nvPr/>
        </p:nvSpPr>
        <p:spPr>
          <a:xfrm>
            <a:off x="6710896" y="2198022"/>
            <a:ext cx="5173970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fabrikam</a:t>
            </a:r>
            <a:r>
              <a:rPr lang="en-US" sz="1400" dirty="0"/>
              <a:t>/region/</a:t>
            </a:r>
            <a:r>
              <a:rPr lang="en-US" sz="1400" dirty="0">
                <a:solidFill>
                  <a:srgbClr val="92D050"/>
                </a:solidFill>
              </a:rPr>
              <a:t>w-eu1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9" name="Textfeld 88">
            <a:extLst>
              <a:ext uri="{FF2B5EF4-FFF2-40B4-BE49-F238E27FC236}">
                <a16:creationId xmlns:a16="http://schemas.microsoft.com/office/drawing/2014/main" id="{9372AD59-E8FC-456D-B4CC-605E5E8D9785}"/>
              </a:ext>
            </a:extLst>
          </p:cNvPr>
          <p:cNvSpPr txBox="1"/>
          <p:nvPr/>
        </p:nvSpPr>
        <p:spPr>
          <a:xfrm>
            <a:off x="5212516" y="259488"/>
            <a:ext cx="66117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Device Management Perspective:</a:t>
            </a:r>
            <a:br>
              <a:rPr lang="en-US" sz="3600" dirty="0"/>
            </a:br>
            <a:r>
              <a:rPr lang="en-US" sz="3600" dirty="0"/>
              <a:t>Architectural Candidate Approach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61E2576-B557-487C-8279-9417BAAE97C8}"/>
              </a:ext>
            </a:extLst>
          </p:cNvPr>
          <p:cNvGrpSpPr/>
          <p:nvPr/>
        </p:nvGrpSpPr>
        <p:grpSpPr>
          <a:xfrm>
            <a:off x="3981630" y="1812198"/>
            <a:ext cx="810319" cy="836228"/>
            <a:chOff x="2725271" y="977153"/>
            <a:chExt cx="1290917" cy="1302393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AC07E9D7-3A18-4D67-A9AA-3C41C4A6AD2F}"/>
                </a:ext>
              </a:extLst>
            </p:cNvPr>
            <p:cNvSpPr/>
            <p:nvPr/>
          </p:nvSpPr>
          <p:spPr>
            <a:xfrm>
              <a:off x="2725271" y="977153"/>
              <a:ext cx="1290917" cy="130239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" name="Pfeil: gestreift nach rechts 1">
              <a:extLst>
                <a:ext uri="{FF2B5EF4-FFF2-40B4-BE49-F238E27FC236}">
                  <a16:creationId xmlns:a16="http://schemas.microsoft.com/office/drawing/2014/main" id="{8245B15C-2BA6-43C8-8E63-A4FCD2E405F0}"/>
                </a:ext>
              </a:extLst>
            </p:cNvPr>
            <p:cNvSpPr/>
            <p:nvPr/>
          </p:nvSpPr>
          <p:spPr>
            <a:xfrm>
              <a:off x="2948060" y="1253554"/>
              <a:ext cx="861597" cy="712623"/>
            </a:xfrm>
            <a:prstGeom prst="striped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F108989E-CBE8-42FD-9A16-92C1D0A8E5C8}"/>
              </a:ext>
            </a:extLst>
          </p:cNvPr>
          <p:cNvCxnSpPr>
            <a:cxnSpLocks/>
            <a:stCxn id="30" idx="0"/>
            <a:endCxn id="3" idx="2"/>
          </p:cNvCxnSpPr>
          <p:nvPr/>
        </p:nvCxnSpPr>
        <p:spPr>
          <a:xfrm flipH="1" flipV="1">
            <a:off x="4386790" y="2648426"/>
            <a:ext cx="1768" cy="430776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Sprechblase: rechteckig 36">
            <a:extLst>
              <a:ext uri="{FF2B5EF4-FFF2-40B4-BE49-F238E27FC236}">
                <a16:creationId xmlns:a16="http://schemas.microsoft.com/office/drawing/2014/main" id="{05CC09ED-DC89-42B2-8B26-DEADC1307CB7}"/>
              </a:ext>
            </a:extLst>
          </p:cNvPr>
          <p:cNvSpPr/>
          <p:nvPr/>
        </p:nvSpPr>
        <p:spPr>
          <a:xfrm>
            <a:off x="160020" y="213234"/>
            <a:ext cx="3596527" cy="2769282"/>
          </a:xfrm>
          <a:prstGeom prst="wedgeRectCallout">
            <a:avLst>
              <a:gd name="adj1" fmla="val 56364"/>
              <a:gd name="adj2" fmla="val 2284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Partitioned event routers per region: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router and hot analytics path per x1,000,000 devices at the region level (~17K events/sec at 1 event/min/device)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Partitions have identical structure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Regional split determined by legal, latency 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7491F498-CA1C-45A1-9B9D-21D19ABDE831}"/>
              </a:ext>
            </a:extLst>
          </p:cNvPr>
          <p:cNvSpPr txBox="1"/>
          <p:nvPr/>
        </p:nvSpPr>
        <p:spPr>
          <a:xfrm>
            <a:off x="6709756" y="3350379"/>
            <a:ext cx="5178634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/product/</a:t>
            </a:r>
            <a:r>
              <a:rPr lang="en-US" sz="1200" dirty="0">
                <a:solidFill>
                  <a:srgbClr val="FFC000"/>
                </a:solidFill>
              </a:rPr>
              <a:t>FD</a:t>
            </a:r>
            <a:r>
              <a:rPr lang="en-US" sz="1200" dirty="0"/>
              <a:t>/model/</a:t>
            </a:r>
            <a:r>
              <a:rPr lang="en-US" sz="1200" dirty="0">
                <a:solidFill>
                  <a:srgbClr val="70AD47"/>
                </a:solidFill>
              </a:rPr>
              <a:t>100L</a:t>
            </a:r>
            <a:r>
              <a:rPr lang="en-US" sz="1200" dirty="0"/>
              <a:t>/acct/</a:t>
            </a:r>
            <a:r>
              <a:rPr lang="en-US" sz="1200" dirty="0" err="1">
                <a:solidFill>
                  <a:srgbClr val="ED7D31"/>
                </a:solidFill>
              </a:rPr>
              <a:t>xyz</a:t>
            </a:r>
            <a:r>
              <a:rPr lang="en-US" sz="1200" dirty="0"/>
              <a:t>/serial/</a:t>
            </a:r>
            <a:r>
              <a:rPr lang="en-US" sz="1200" dirty="0">
                <a:solidFill>
                  <a:srgbClr val="C55A11"/>
                </a:solidFill>
              </a:rPr>
              <a:t>2661</a:t>
            </a:r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B70B708D-7BFF-4426-87DB-49408FA9A37C}"/>
              </a:ext>
            </a:extLst>
          </p:cNvPr>
          <p:cNvSpPr txBox="1"/>
          <p:nvPr/>
        </p:nvSpPr>
        <p:spPr>
          <a:xfrm>
            <a:off x="6714752" y="3772119"/>
            <a:ext cx="5175738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/product/</a:t>
            </a:r>
            <a:r>
              <a:rPr lang="en-US" sz="1200" dirty="0">
                <a:solidFill>
                  <a:srgbClr val="FFC000"/>
                </a:solidFill>
              </a:rPr>
              <a:t>GB</a:t>
            </a:r>
            <a:r>
              <a:rPr lang="en-US" sz="1200" dirty="0"/>
              <a:t>/model/</a:t>
            </a:r>
            <a:r>
              <a:rPr lang="en-US" sz="1200" dirty="0">
                <a:solidFill>
                  <a:srgbClr val="70AD47"/>
                </a:solidFill>
              </a:rPr>
              <a:t>25S</a:t>
            </a:r>
            <a:r>
              <a:rPr lang="en-US" sz="1200" dirty="0"/>
              <a:t>/acct/</a:t>
            </a:r>
            <a:r>
              <a:rPr lang="en-US" sz="1200" dirty="0" err="1">
                <a:solidFill>
                  <a:srgbClr val="ED7D31"/>
                </a:solidFill>
              </a:rPr>
              <a:t>abc</a:t>
            </a:r>
            <a:r>
              <a:rPr lang="en-US" sz="1200" dirty="0"/>
              <a:t>/serial/</a:t>
            </a:r>
            <a:r>
              <a:rPr lang="en-US" sz="1200" dirty="0">
                <a:solidFill>
                  <a:srgbClr val="C55A11"/>
                </a:solidFill>
              </a:rPr>
              <a:t>2231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49D19C19-47C3-479A-A240-528561771349}"/>
              </a:ext>
            </a:extLst>
          </p:cNvPr>
          <p:cNvSpPr/>
          <p:nvPr/>
        </p:nvSpPr>
        <p:spPr>
          <a:xfrm>
            <a:off x="6709756" y="2807816"/>
            <a:ext cx="5180734" cy="461414"/>
          </a:xfrm>
          <a:prstGeom prst="rect">
            <a:avLst/>
          </a:prstGeom>
          <a:solidFill>
            <a:srgbClr val="558336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Subjects</a:t>
            </a:r>
          </a:p>
        </p:txBody>
      </p:sp>
      <p:pic>
        <p:nvPicPr>
          <p:cNvPr id="91" name="Grafik 90">
            <a:extLst>
              <a:ext uri="{FF2B5EF4-FFF2-40B4-BE49-F238E27FC236}">
                <a16:creationId xmlns:a16="http://schemas.microsoft.com/office/drawing/2014/main" id="{68FFFF97-E7BA-499A-AD3A-08A258CAD2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538" y="4635549"/>
            <a:ext cx="1339822" cy="1339822"/>
          </a:xfrm>
          <a:prstGeom prst="rect">
            <a:avLst/>
          </a:prstGeom>
        </p:spPr>
      </p:pic>
      <p:pic>
        <p:nvPicPr>
          <p:cNvPr id="92" name="Grafik 91">
            <a:extLst>
              <a:ext uri="{FF2B5EF4-FFF2-40B4-BE49-F238E27FC236}">
                <a16:creationId xmlns:a16="http://schemas.microsoft.com/office/drawing/2014/main" id="{D3EFE32C-E362-4FC8-9A06-2B8DFFCD23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451" y="4943221"/>
            <a:ext cx="1339822" cy="1339822"/>
          </a:xfrm>
          <a:prstGeom prst="rect">
            <a:avLst/>
          </a:prstGeom>
        </p:spPr>
      </p:pic>
      <p:sp>
        <p:nvSpPr>
          <p:cNvPr id="93" name="Rechteck 92">
            <a:extLst>
              <a:ext uri="{FF2B5EF4-FFF2-40B4-BE49-F238E27FC236}">
                <a16:creationId xmlns:a16="http://schemas.microsoft.com/office/drawing/2014/main" id="{3824F1BD-7363-4CD0-BFD4-C9FB13627362}"/>
              </a:ext>
            </a:extLst>
          </p:cNvPr>
          <p:cNvSpPr/>
          <p:nvPr/>
        </p:nvSpPr>
        <p:spPr>
          <a:xfrm>
            <a:off x="6704132" y="4875680"/>
            <a:ext cx="5180734" cy="4614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 low on any fire/smoke sensor?</a:t>
            </a:r>
          </a:p>
        </p:txBody>
      </p:sp>
      <p:sp>
        <p:nvSpPr>
          <p:cNvPr id="94" name="Textfeld 93">
            <a:extLst>
              <a:ext uri="{FF2B5EF4-FFF2-40B4-BE49-F238E27FC236}">
                <a16:creationId xmlns:a16="http://schemas.microsoft.com/office/drawing/2014/main" id="{CAC1C9A0-6E7E-4E4D-87C6-5E7B1EF771EE}"/>
              </a:ext>
            </a:extLst>
          </p:cNvPr>
          <p:cNvSpPr txBox="1"/>
          <p:nvPr/>
        </p:nvSpPr>
        <p:spPr>
          <a:xfrm>
            <a:off x="6704132" y="5408289"/>
            <a:ext cx="5175738" cy="5825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Subscribe to: /org/</a:t>
            </a:r>
            <a:r>
              <a:rPr lang="en-US" sz="1200" dirty="0" err="1"/>
              <a:t>fabrikam</a:t>
            </a:r>
            <a:r>
              <a:rPr lang="en-US" sz="1200" dirty="0"/>
              <a:t>/region/w-eu1/</a:t>
            </a:r>
            <a:br>
              <a:rPr lang="en-US" sz="1200" dirty="0"/>
            </a:br>
            <a:r>
              <a:rPr lang="en-US" sz="1200" dirty="0"/>
              <a:t>Filter on subject: /product/FD/*</a:t>
            </a:r>
            <a:br>
              <a:rPr lang="en-US" sz="1200" dirty="0"/>
            </a:br>
            <a:r>
              <a:rPr lang="en-US" sz="1200" dirty="0"/>
              <a:t>Dispatch on: type==“condition” (check battery level)</a:t>
            </a:r>
          </a:p>
        </p:txBody>
      </p:sp>
      <p:cxnSp>
        <p:nvCxnSpPr>
          <p:cNvPr id="95" name="Gerade Verbindung mit Pfeil 63">
            <a:extLst>
              <a:ext uri="{FF2B5EF4-FFF2-40B4-BE49-F238E27FC236}">
                <a16:creationId xmlns:a16="http://schemas.microsoft.com/office/drawing/2014/main" id="{434EA9CA-C7F7-4F88-AF0E-0D082CA6B4B3}"/>
              </a:ext>
            </a:extLst>
          </p:cNvPr>
          <p:cNvCxnSpPr>
            <a:cxnSpLocks/>
            <a:stCxn id="20" idx="6"/>
            <a:endCxn id="3" idx="2"/>
          </p:cNvCxnSpPr>
          <p:nvPr/>
        </p:nvCxnSpPr>
        <p:spPr>
          <a:xfrm flipV="1">
            <a:off x="2876685" y="2648426"/>
            <a:ext cx="1510105" cy="208933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63">
            <a:extLst>
              <a:ext uri="{FF2B5EF4-FFF2-40B4-BE49-F238E27FC236}">
                <a16:creationId xmlns:a16="http://schemas.microsoft.com/office/drawing/2014/main" id="{36B18359-DBF2-41F3-A1BA-C6DD924ACD86}"/>
              </a:ext>
            </a:extLst>
          </p:cNvPr>
          <p:cNvCxnSpPr>
            <a:cxnSpLocks/>
            <a:stCxn id="5" idx="6"/>
          </p:cNvCxnSpPr>
          <p:nvPr/>
        </p:nvCxnSpPr>
        <p:spPr>
          <a:xfrm flipV="1">
            <a:off x="2876685" y="2648426"/>
            <a:ext cx="1510105" cy="2757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 Verbindung mit Pfeil 63">
            <a:extLst>
              <a:ext uri="{FF2B5EF4-FFF2-40B4-BE49-F238E27FC236}">
                <a16:creationId xmlns:a16="http://schemas.microsoft.com/office/drawing/2014/main" id="{D4F130F3-8FBC-46F0-9F25-9D0BC125E04E}"/>
              </a:ext>
            </a:extLst>
          </p:cNvPr>
          <p:cNvCxnSpPr>
            <a:cxnSpLocks/>
            <a:stCxn id="4" idx="6"/>
          </p:cNvCxnSpPr>
          <p:nvPr/>
        </p:nvCxnSpPr>
        <p:spPr>
          <a:xfrm flipV="1">
            <a:off x="2876685" y="2648426"/>
            <a:ext cx="1510105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 Verbindung mit Pfeil 63">
            <a:extLst>
              <a:ext uri="{FF2B5EF4-FFF2-40B4-BE49-F238E27FC236}">
                <a16:creationId xmlns:a16="http://schemas.microsoft.com/office/drawing/2014/main" id="{BB7C7464-B1EF-4F4C-B9F8-38088F7BCF75}"/>
              </a:ext>
            </a:extLst>
          </p:cNvPr>
          <p:cNvCxnSpPr>
            <a:cxnSpLocks/>
            <a:stCxn id="12" idx="2"/>
          </p:cNvCxnSpPr>
          <p:nvPr/>
        </p:nvCxnSpPr>
        <p:spPr>
          <a:xfrm rot="10800000">
            <a:off x="4386793" y="2648426"/>
            <a:ext cx="1487601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63">
            <a:extLst>
              <a:ext uri="{FF2B5EF4-FFF2-40B4-BE49-F238E27FC236}">
                <a16:creationId xmlns:a16="http://schemas.microsoft.com/office/drawing/2014/main" id="{9B1D65D8-D2E0-4386-BFC6-AC103C3C219D}"/>
              </a:ext>
            </a:extLst>
          </p:cNvPr>
          <p:cNvCxnSpPr>
            <a:cxnSpLocks/>
            <a:stCxn id="13" idx="2"/>
            <a:endCxn id="3" idx="2"/>
          </p:cNvCxnSpPr>
          <p:nvPr/>
        </p:nvCxnSpPr>
        <p:spPr>
          <a:xfrm rot="10800000">
            <a:off x="4386791" y="2648426"/>
            <a:ext cx="1487603" cy="277421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 Verbindung mit Pfeil 63">
            <a:extLst>
              <a:ext uri="{FF2B5EF4-FFF2-40B4-BE49-F238E27FC236}">
                <a16:creationId xmlns:a16="http://schemas.microsoft.com/office/drawing/2014/main" id="{671BD998-BACA-4E56-A9BB-165607ADED0A}"/>
              </a:ext>
            </a:extLst>
          </p:cNvPr>
          <p:cNvCxnSpPr>
            <a:cxnSpLocks/>
            <a:stCxn id="24" idx="2"/>
          </p:cNvCxnSpPr>
          <p:nvPr/>
        </p:nvCxnSpPr>
        <p:spPr>
          <a:xfrm rot="10800000">
            <a:off x="4386793" y="2648426"/>
            <a:ext cx="1487601" cy="208933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Gerade Verbindung mit Pfeil 63">
            <a:extLst>
              <a:ext uri="{FF2B5EF4-FFF2-40B4-BE49-F238E27FC236}">
                <a16:creationId xmlns:a16="http://schemas.microsoft.com/office/drawing/2014/main" id="{9FCE456D-AF90-4BE3-9FA1-5BF178CFEB43}"/>
              </a:ext>
            </a:extLst>
          </p:cNvPr>
          <p:cNvCxnSpPr>
            <a:cxnSpLocks/>
            <a:stCxn id="22" idx="2"/>
          </p:cNvCxnSpPr>
          <p:nvPr/>
        </p:nvCxnSpPr>
        <p:spPr>
          <a:xfrm rot="10800000">
            <a:off x="4386799" y="2648426"/>
            <a:ext cx="835323" cy="140962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 Verbindung mit Pfeil 63">
            <a:extLst>
              <a:ext uri="{FF2B5EF4-FFF2-40B4-BE49-F238E27FC236}">
                <a16:creationId xmlns:a16="http://schemas.microsoft.com/office/drawing/2014/main" id="{F8793C44-F0F5-494C-AEF9-614B4735D963}"/>
              </a:ext>
            </a:extLst>
          </p:cNvPr>
          <p:cNvCxnSpPr>
            <a:cxnSpLocks/>
            <a:stCxn id="9" idx="2"/>
          </p:cNvCxnSpPr>
          <p:nvPr/>
        </p:nvCxnSpPr>
        <p:spPr>
          <a:xfrm rot="10800000">
            <a:off x="4386809" y="2648426"/>
            <a:ext cx="183041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63">
            <a:extLst>
              <a:ext uri="{FF2B5EF4-FFF2-40B4-BE49-F238E27FC236}">
                <a16:creationId xmlns:a16="http://schemas.microsoft.com/office/drawing/2014/main" id="{764B791A-1202-4A6A-B4AA-4BD1B4697D89}"/>
              </a:ext>
            </a:extLst>
          </p:cNvPr>
          <p:cNvCxnSpPr>
            <a:cxnSpLocks/>
            <a:stCxn id="10" idx="6"/>
          </p:cNvCxnSpPr>
          <p:nvPr/>
        </p:nvCxnSpPr>
        <p:spPr>
          <a:xfrm flipV="1">
            <a:off x="4243713" y="2648426"/>
            <a:ext cx="143107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D13662A9-3C58-4CFB-8C19-325249D6D8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404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445"/>
    </mc:Choice>
    <mc:Fallback xmlns="">
      <p:transition spd="slow" advTm="70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56DD8389-3DE4-46A7-BDC0-1E83B34DC702}"/>
              </a:ext>
            </a:extLst>
          </p:cNvPr>
          <p:cNvSpPr/>
          <p:nvPr/>
        </p:nvSpPr>
        <p:spPr>
          <a:xfrm>
            <a:off x="2553597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16C3691-32E0-4898-8F98-27B8A7162C27}"/>
              </a:ext>
            </a:extLst>
          </p:cNvPr>
          <p:cNvSpPr/>
          <p:nvPr/>
        </p:nvSpPr>
        <p:spPr>
          <a:xfrm>
            <a:off x="2553597" y="523854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20AF903A-972B-476A-8C6A-B62029F76D83}"/>
              </a:ext>
            </a:extLst>
          </p:cNvPr>
          <p:cNvSpPr/>
          <p:nvPr/>
        </p:nvSpPr>
        <p:spPr>
          <a:xfrm>
            <a:off x="3205869" y="524403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C47C77F-6221-4499-99EF-6DA22B7790CC}"/>
              </a:ext>
            </a:extLst>
          </p:cNvPr>
          <p:cNvSpPr/>
          <p:nvPr/>
        </p:nvSpPr>
        <p:spPr>
          <a:xfrm>
            <a:off x="320586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CD3E62E-D14D-4E68-88A4-90070C44A223}"/>
              </a:ext>
            </a:extLst>
          </p:cNvPr>
          <p:cNvSpPr/>
          <p:nvPr/>
        </p:nvSpPr>
        <p:spPr>
          <a:xfrm>
            <a:off x="4572897" y="5249516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7E09F6D-E567-426C-9B51-AE3551D5CAF8}"/>
              </a:ext>
            </a:extLst>
          </p:cNvPr>
          <p:cNvSpPr/>
          <p:nvPr/>
        </p:nvSpPr>
        <p:spPr>
          <a:xfrm>
            <a:off x="456984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295A404-7BDB-4069-96A5-4EA854E19D67}"/>
              </a:ext>
            </a:extLst>
          </p:cNvPr>
          <p:cNvSpPr/>
          <p:nvPr/>
        </p:nvSpPr>
        <p:spPr>
          <a:xfrm>
            <a:off x="3920625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FBB5E7B5-45B1-4159-B70E-4A392041FA7D}"/>
              </a:ext>
            </a:extLst>
          </p:cNvPr>
          <p:cNvSpPr/>
          <p:nvPr/>
        </p:nvSpPr>
        <p:spPr>
          <a:xfrm>
            <a:off x="3920625" y="523305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DD1ECE5-55DF-46D2-BBA7-C9FC9C0834E5}"/>
              </a:ext>
            </a:extLst>
          </p:cNvPr>
          <p:cNvSpPr/>
          <p:nvPr/>
        </p:nvSpPr>
        <p:spPr>
          <a:xfrm>
            <a:off x="5874393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E1D3249-A7C2-4AC0-92C5-5BD776E79852}"/>
              </a:ext>
            </a:extLst>
          </p:cNvPr>
          <p:cNvSpPr/>
          <p:nvPr/>
        </p:nvSpPr>
        <p:spPr>
          <a:xfrm>
            <a:off x="5874393" y="525500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B9F250C-0787-40AF-A162-E11E84DA4367}"/>
              </a:ext>
            </a:extLst>
          </p:cNvPr>
          <p:cNvSpPr/>
          <p:nvPr/>
        </p:nvSpPr>
        <p:spPr>
          <a:xfrm>
            <a:off x="5222121" y="526049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E892833-9039-4B8A-A30A-DB7FE03AB56B}"/>
              </a:ext>
            </a:extLst>
          </p:cNvPr>
          <p:cNvSpPr/>
          <p:nvPr/>
        </p:nvSpPr>
        <p:spPr>
          <a:xfrm>
            <a:off x="5222121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02371424-96B7-4920-BEF8-9C9DFCE743FB}"/>
              </a:ext>
            </a:extLst>
          </p:cNvPr>
          <p:cNvSpPr/>
          <p:nvPr/>
        </p:nvSpPr>
        <p:spPr>
          <a:xfrm>
            <a:off x="3205869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81C8A9B4-2698-487E-B5E8-5D531D50776D}"/>
              </a:ext>
            </a:extLst>
          </p:cNvPr>
          <p:cNvSpPr/>
          <p:nvPr/>
        </p:nvSpPr>
        <p:spPr>
          <a:xfrm>
            <a:off x="3205869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D302ABE2-E4ED-4CE6-B841-1CFE3E014386}"/>
              </a:ext>
            </a:extLst>
          </p:cNvPr>
          <p:cNvSpPr/>
          <p:nvPr/>
        </p:nvSpPr>
        <p:spPr>
          <a:xfrm>
            <a:off x="25535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4748448-63D9-4D0D-9DDE-BCF095C456D0}"/>
              </a:ext>
            </a:extLst>
          </p:cNvPr>
          <p:cNvSpPr/>
          <p:nvPr/>
        </p:nvSpPr>
        <p:spPr>
          <a:xfrm>
            <a:off x="25535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D446C0EF-8F51-4523-8363-3D8AFF168A51}"/>
              </a:ext>
            </a:extLst>
          </p:cNvPr>
          <p:cNvSpPr/>
          <p:nvPr/>
        </p:nvSpPr>
        <p:spPr>
          <a:xfrm>
            <a:off x="5222121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B89FEAC-7814-4C18-9291-10144E5D2E34}"/>
              </a:ext>
            </a:extLst>
          </p:cNvPr>
          <p:cNvSpPr/>
          <p:nvPr/>
        </p:nvSpPr>
        <p:spPr>
          <a:xfrm>
            <a:off x="5222121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A4F2AEA3-5E6C-4B26-8861-A3E0A2EEA52A}"/>
              </a:ext>
            </a:extLst>
          </p:cNvPr>
          <p:cNvSpPr/>
          <p:nvPr/>
        </p:nvSpPr>
        <p:spPr>
          <a:xfrm>
            <a:off x="5874393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2AAAD475-7FBA-4A4A-A0F6-7EC09DD7DD4D}"/>
              </a:ext>
            </a:extLst>
          </p:cNvPr>
          <p:cNvSpPr/>
          <p:nvPr/>
        </p:nvSpPr>
        <p:spPr>
          <a:xfrm>
            <a:off x="5874393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D3DFC67-D08C-4380-B40C-48F21999FEDA}"/>
              </a:ext>
            </a:extLst>
          </p:cNvPr>
          <p:cNvSpPr/>
          <p:nvPr/>
        </p:nvSpPr>
        <p:spPr>
          <a:xfrm>
            <a:off x="45728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59D866EA-615A-4D27-A019-9B61E2575026}"/>
              </a:ext>
            </a:extLst>
          </p:cNvPr>
          <p:cNvSpPr/>
          <p:nvPr/>
        </p:nvSpPr>
        <p:spPr>
          <a:xfrm>
            <a:off x="45728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7F38501-4175-4558-9EE4-0119D462AD27}"/>
              </a:ext>
            </a:extLst>
          </p:cNvPr>
          <p:cNvSpPr/>
          <p:nvPr/>
        </p:nvSpPr>
        <p:spPr>
          <a:xfrm>
            <a:off x="3920625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97963839-77E9-49CF-BD99-824981B31354}"/>
              </a:ext>
            </a:extLst>
          </p:cNvPr>
          <p:cNvSpPr/>
          <p:nvPr/>
        </p:nvSpPr>
        <p:spPr>
          <a:xfrm>
            <a:off x="3920625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8BE1DE9A-04AE-4D24-9D90-8572BDB74A43}"/>
              </a:ext>
            </a:extLst>
          </p:cNvPr>
          <p:cNvSpPr/>
          <p:nvPr/>
        </p:nvSpPr>
        <p:spPr>
          <a:xfrm>
            <a:off x="4227014" y="3079202"/>
            <a:ext cx="323088" cy="335280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523CCA7-B372-4DAF-A7D2-2F4E09B04C5B}"/>
              </a:ext>
            </a:extLst>
          </p:cNvPr>
          <p:cNvSpPr/>
          <p:nvPr/>
        </p:nvSpPr>
        <p:spPr>
          <a:xfrm>
            <a:off x="2510233" y="522723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99C9B913-2D73-45EC-BB16-826D6CA3D16E}"/>
              </a:ext>
            </a:extLst>
          </p:cNvPr>
          <p:cNvSpPr/>
          <p:nvPr/>
        </p:nvSpPr>
        <p:spPr>
          <a:xfrm>
            <a:off x="3874213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8BE5609D-A4FE-414F-BAB7-35EA20AF42D8}"/>
              </a:ext>
            </a:extLst>
          </p:cNvPr>
          <p:cNvSpPr/>
          <p:nvPr/>
        </p:nvSpPr>
        <p:spPr>
          <a:xfrm>
            <a:off x="5171137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24D7CBBE-6C5E-4A0D-84C7-A423DB01FB07}"/>
              </a:ext>
            </a:extLst>
          </p:cNvPr>
          <p:cNvSpPr/>
          <p:nvPr/>
        </p:nvSpPr>
        <p:spPr>
          <a:xfrm>
            <a:off x="517113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FA5BA13C-13A7-48B4-9296-0CEC0729922E}"/>
              </a:ext>
            </a:extLst>
          </p:cNvPr>
          <p:cNvSpPr/>
          <p:nvPr/>
        </p:nvSpPr>
        <p:spPr>
          <a:xfrm>
            <a:off x="387954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C22D064A-ADC1-4935-99BC-0354DCE7E653}"/>
              </a:ext>
            </a:extLst>
          </p:cNvPr>
          <p:cNvSpPr/>
          <p:nvPr/>
        </p:nvSpPr>
        <p:spPr>
          <a:xfrm>
            <a:off x="2510233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E132FA63-278E-4A2B-B10B-CEB9BD9845E5}"/>
              </a:ext>
            </a:extLst>
          </p:cNvPr>
          <p:cNvSpPr/>
          <p:nvPr/>
        </p:nvSpPr>
        <p:spPr>
          <a:xfrm>
            <a:off x="3811987" y="3805202"/>
            <a:ext cx="2492609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836A42DB-9EA3-427A-ADDD-CEBD83F0A166}"/>
              </a:ext>
            </a:extLst>
          </p:cNvPr>
          <p:cNvSpPr/>
          <p:nvPr/>
        </p:nvSpPr>
        <p:spPr>
          <a:xfrm>
            <a:off x="2459815" y="3805202"/>
            <a:ext cx="1169020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C8A01FC-C415-4E57-95CA-3E6CCBAE7469}"/>
              </a:ext>
            </a:extLst>
          </p:cNvPr>
          <p:cNvSpPr/>
          <p:nvPr/>
        </p:nvSpPr>
        <p:spPr>
          <a:xfrm>
            <a:off x="2446017" y="5158421"/>
            <a:ext cx="3863616" cy="1240459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5D6BEF98-8A8E-4723-A78B-42D654D1B8CA}"/>
              </a:ext>
            </a:extLst>
          </p:cNvPr>
          <p:cNvSpPr/>
          <p:nvPr/>
        </p:nvSpPr>
        <p:spPr>
          <a:xfrm>
            <a:off x="2398547" y="3748668"/>
            <a:ext cx="3972981" cy="1307406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6F5B8965-4BEB-44E5-8048-D9BA07B15463}"/>
              </a:ext>
            </a:extLst>
          </p:cNvPr>
          <p:cNvSpPr/>
          <p:nvPr/>
        </p:nvSpPr>
        <p:spPr>
          <a:xfrm>
            <a:off x="2398547" y="5106387"/>
            <a:ext cx="3972981" cy="1358995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Grafik 50">
            <a:extLst>
              <a:ext uri="{FF2B5EF4-FFF2-40B4-BE49-F238E27FC236}">
                <a16:creationId xmlns:a16="http://schemas.microsoft.com/office/drawing/2014/main" id="{CFFB4A43-6621-4D49-ACAF-A88B795E24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19" y="3429394"/>
            <a:ext cx="1339822" cy="1339822"/>
          </a:xfrm>
          <a:prstGeom prst="rect">
            <a:avLst/>
          </a:prstGeom>
        </p:spPr>
      </p:pic>
      <p:sp>
        <p:nvSpPr>
          <p:cNvPr id="89" name="Textfeld 88">
            <a:extLst>
              <a:ext uri="{FF2B5EF4-FFF2-40B4-BE49-F238E27FC236}">
                <a16:creationId xmlns:a16="http://schemas.microsoft.com/office/drawing/2014/main" id="{9372AD59-E8FC-456D-B4CC-605E5E8D9785}"/>
              </a:ext>
            </a:extLst>
          </p:cNvPr>
          <p:cNvSpPr txBox="1"/>
          <p:nvPr/>
        </p:nvSpPr>
        <p:spPr>
          <a:xfrm>
            <a:off x="3021531" y="259488"/>
            <a:ext cx="8802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Consolidation: Who owns the outbound pipe?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61E2576-B557-487C-8279-9417BAAE97C8}"/>
              </a:ext>
            </a:extLst>
          </p:cNvPr>
          <p:cNvGrpSpPr/>
          <p:nvPr/>
        </p:nvGrpSpPr>
        <p:grpSpPr>
          <a:xfrm>
            <a:off x="3981630" y="1812198"/>
            <a:ext cx="810319" cy="836228"/>
            <a:chOff x="2725271" y="977153"/>
            <a:chExt cx="1290917" cy="1302393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AC07E9D7-3A18-4D67-A9AA-3C41C4A6AD2F}"/>
                </a:ext>
              </a:extLst>
            </p:cNvPr>
            <p:cNvSpPr/>
            <p:nvPr/>
          </p:nvSpPr>
          <p:spPr>
            <a:xfrm>
              <a:off x="2725271" y="977153"/>
              <a:ext cx="1290917" cy="130239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" name="Pfeil: gestreift nach rechts 1">
              <a:extLst>
                <a:ext uri="{FF2B5EF4-FFF2-40B4-BE49-F238E27FC236}">
                  <a16:creationId xmlns:a16="http://schemas.microsoft.com/office/drawing/2014/main" id="{8245B15C-2BA6-43C8-8E63-A4FCD2E405F0}"/>
                </a:ext>
              </a:extLst>
            </p:cNvPr>
            <p:cNvSpPr/>
            <p:nvPr/>
          </p:nvSpPr>
          <p:spPr>
            <a:xfrm>
              <a:off x="2948060" y="1253554"/>
              <a:ext cx="861597" cy="712623"/>
            </a:xfrm>
            <a:prstGeom prst="striped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F108989E-CBE8-42FD-9A16-92C1D0A8E5C8}"/>
              </a:ext>
            </a:extLst>
          </p:cNvPr>
          <p:cNvCxnSpPr>
            <a:cxnSpLocks/>
            <a:stCxn id="30" idx="0"/>
            <a:endCxn id="3" idx="2"/>
          </p:cNvCxnSpPr>
          <p:nvPr/>
        </p:nvCxnSpPr>
        <p:spPr>
          <a:xfrm flipH="1" flipV="1">
            <a:off x="4386790" y="2648426"/>
            <a:ext cx="1768" cy="430776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Grafik 90">
            <a:extLst>
              <a:ext uri="{FF2B5EF4-FFF2-40B4-BE49-F238E27FC236}">
                <a16:creationId xmlns:a16="http://schemas.microsoft.com/office/drawing/2014/main" id="{68FFFF97-E7BA-499A-AD3A-08A258CAD2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538" y="4635549"/>
            <a:ext cx="1339822" cy="1339822"/>
          </a:xfrm>
          <a:prstGeom prst="rect">
            <a:avLst/>
          </a:prstGeom>
        </p:spPr>
      </p:pic>
      <p:pic>
        <p:nvPicPr>
          <p:cNvPr id="92" name="Grafik 91">
            <a:extLst>
              <a:ext uri="{FF2B5EF4-FFF2-40B4-BE49-F238E27FC236}">
                <a16:creationId xmlns:a16="http://schemas.microsoft.com/office/drawing/2014/main" id="{D3EFE32C-E362-4FC8-9A06-2B8DFFCD23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451" y="4943221"/>
            <a:ext cx="1339822" cy="1339822"/>
          </a:xfrm>
          <a:prstGeom prst="rect">
            <a:avLst/>
          </a:prstGeom>
        </p:spPr>
      </p:pic>
      <p:cxnSp>
        <p:nvCxnSpPr>
          <p:cNvPr id="95" name="Gerade Verbindung mit Pfeil 63">
            <a:extLst>
              <a:ext uri="{FF2B5EF4-FFF2-40B4-BE49-F238E27FC236}">
                <a16:creationId xmlns:a16="http://schemas.microsoft.com/office/drawing/2014/main" id="{434EA9CA-C7F7-4F88-AF0E-0D082CA6B4B3}"/>
              </a:ext>
            </a:extLst>
          </p:cNvPr>
          <p:cNvCxnSpPr>
            <a:cxnSpLocks/>
            <a:stCxn id="20" idx="6"/>
            <a:endCxn id="3" idx="2"/>
          </p:cNvCxnSpPr>
          <p:nvPr/>
        </p:nvCxnSpPr>
        <p:spPr>
          <a:xfrm flipV="1">
            <a:off x="2876685" y="2648426"/>
            <a:ext cx="1510105" cy="208933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63">
            <a:extLst>
              <a:ext uri="{FF2B5EF4-FFF2-40B4-BE49-F238E27FC236}">
                <a16:creationId xmlns:a16="http://schemas.microsoft.com/office/drawing/2014/main" id="{36B18359-DBF2-41F3-A1BA-C6DD924ACD86}"/>
              </a:ext>
            </a:extLst>
          </p:cNvPr>
          <p:cNvCxnSpPr>
            <a:cxnSpLocks/>
            <a:stCxn id="5" idx="6"/>
          </p:cNvCxnSpPr>
          <p:nvPr/>
        </p:nvCxnSpPr>
        <p:spPr>
          <a:xfrm flipV="1">
            <a:off x="2876685" y="2648426"/>
            <a:ext cx="1510105" cy="2757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 Verbindung mit Pfeil 63">
            <a:extLst>
              <a:ext uri="{FF2B5EF4-FFF2-40B4-BE49-F238E27FC236}">
                <a16:creationId xmlns:a16="http://schemas.microsoft.com/office/drawing/2014/main" id="{D4F130F3-8FBC-46F0-9F25-9D0BC125E04E}"/>
              </a:ext>
            </a:extLst>
          </p:cNvPr>
          <p:cNvCxnSpPr>
            <a:cxnSpLocks/>
            <a:stCxn id="4" idx="6"/>
          </p:cNvCxnSpPr>
          <p:nvPr/>
        </p:nvCxnSpPr>
        <p:spPr>
          <a:xfrm flipV="1">
            <a:off x="2876685" y="2648426"/>
            <a:ext cx="1510105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 Verbindung mit Pfeil 63">
            <a:extLst>
              <a:ext uri="{FF2B5EF4-FFF2-40B4-BE49-F238E27FC236}">
                <a16:creationId xmlns:a16="http://schemas.microsoft.com/office/drawing/2014/main" id="{BB7C7464-B1EF-4F4C-B9F8-38088F7BCF75}"/>
              </a:ext>
            </a:extLst>
          </p:cNvPr>
          <p:cNvCxnSpPr>
            <a:cxnSpLocks/>
            <a:stCxn id="12" idx="2"/>
          </p:cNvCxnSpPr>
          <p:nvPr/>
        </p:nvCxnSpPr>
        <p:spPr>
          <a:xfrm rot="10800000">
            <a:off x="4386793" y="2648426"/>
            <a:ext cx="1487601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63">
            <a:extLst>
              <a:ext uri="{FF2B5EF4-FFF2-40B4-BE49-F238E27FC236}">
                <a16:creationId xmlns:a16="http://schemas.microsoft.com/office/drawing/2014/main" id="{9B1D65D8-D2E0-4386-BFC6-AC103C3C219D}"/>
              </a:ext>
            </a:extLst>
          </p:cNvPr>
          <p:cNvCxnSpPr>
            <a:cxnSpLocks/>
            <a:stCxn id="13" idx="2"/>
            <a:endCxn id="3" idx="2"/>
          </p:cNvCxnSpPr>
          <p:nvPr/>
        </p:nvCxnSpPr>
        <p:spPr>
          <a:xfrm rot="10800000">
            <a:off x="4386791" y="2648426"/>
            <a:ext cx="1487603" cy="277421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 Verbindung mit Pfeil 63">
            <a:extLst>
              <a:ext uri="{FF2B5EF4-FFF2-40B4-BE49-F238E27FC236}">
                <a16:creationId xmlns:a16="http://schemas.microsoft.com/office/drawing/2014/main" id="{671BD998-BACA-4E56-A9BB-165607ADED0A}"/>
              </a:ext>
            </a:extLst>
          </p:cNvPr>
          <p:cNvCxnSpPr>
            <a:cxnSpLocks/>
            <a:stCxn id="24" idx="2"/>
          </p:cNvCxnSpPr>
          <p:nvPr/>
        </p:nvCxnSpPr>
        <p:spPr>
          <a:xfrm rot="10800000">
            <a:off x="4386793" y="2648426"/>
            <a:ext cx="1487601" cy="208933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Gerade Verbindung mit Pfeil 63">
            <a:extLst>
              <a:ext uri="{FF2B5EF4-FFF2-40B4-BE49-F238E27FC236}">
                <a16:creationId xmlns:a16="http://schemas.microsoft.com/office/drawing/2014/main" id="{9FCE456D-AF90-4BE3-9FA1-5BF178CFEB43}"/>
              </a:ext>
            </a:extLst>
          </p:cNvPr>
          <p:cNvCxnSpPr>
            <a:cxnSpLocks/>
            <a:stCxn id="22" idx="2"/>
          </p:cNvCxnSpPr>
          <p:nvPr/>
        </p:nvCxnSpPr>
        <p:spPr>
          <a:xfrm rot="10800000">
            <a:off x="4386799" y="2648426"/>
            <a:ext cx="835323" cy="140962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 Verbindung mit Pfeil 63">
            <a:extLst>
              <a:ext uri="{FF2B5EF4-FFF2-40B4-BE49-F238E27FC236}">
                <a16:creationId xmlns:a16="http://schemas.microsoft.com/office/drawing/2014/main" id="{F8793C44-F0F5-494C-AEF9-614B4735D963}"/>
              </a:ext>
            </a:extLst>
          </p:cNvPr>
          <p:cNvCxnSpPr>
            <a:cxnSpLocks/>
            <a:stCxn id="9" idx="2"/>
          </p:cNvCxnSpPr>
          <p:nvPr/>
        </p:nvCxnSpPr>
        <p:spPr>
          <a:xfrm rot="10800000">
            <a:off x="4386809" y="2648426"/>
            <a:ext cx="183041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63">
            <a:extLst>
              <a:ext uri="{FF2B5EF4-FFF2-40B4-BE49-F238E27FC236}">
                <a16:creationId xmlns:a16="http://schemas.microsoft.com/office/drawing/2014/main" id="{764B791A-1202-4A6A-B4AA-4BD1B4697D89}"/>
              </a:ext>
            </a:extLst>
          </p:cNvPr>
          <p:cNvCxnSpPr>
            <a:cxnSpLocks/>
            <a:stCxn id="10" idx="6"/>
          </p:cNvCxnSpPr>
          <p:nvPr/>
        </p:nvCxnSpPr>
        <p:spPr>
          <a:xfrm flipV="1">
            <a:off x="4243713" y="2648426"/>
            <a:ext cx="143107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76CC879C-0E09-48ED-8626-F944A81B25DA}"/>
              </a:ext>
            </a:extLst>
          </p:cNvPr>
          <p:cNvGrpSpPr/>
          <p:nvPr/>
        </p:nvGrpSpPr>
        <p:grpSpPr>
          <a:xfrm>
            <a:off x="7318875" y="1262679"/>
            <a:ext cx="810319" cy="836228"/>
            <a:chOff x="2725271" y="977153"/>
            <a:chExt cx="1290917" cy="1302393"/>
          </a:xfrm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EF3A7D72-20B8-406B-8B08-7DCDA9FAC6D3}"/>
                </a:ext>
              </a:extLst>
            </p:cNvPr>
            <p:cNvSpPr/>
            <p:nvPr/>
          </p:nvSpPr>
          <p:spPr>
            <a:xfrm>
              <a:off x="2725271" y="977153"/>
              <a:ext cx="1290917" cy="130239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5" name="Pfeil: gestreift nach rechts 64">
              <a:extLst>
                <a:ext uri="{FF2B5EF4-FFF2-40B4-BE49-F238E27FC236}">
                  <a16:creationId xmlns:a16="http://schemas.microsoft.com/office/drawing/2014/main" id="{C71442A0-7760-401D-8E9B-53F1DCE04EC6}"/>
                </a:ext>
              </a:extLst>
            </p:cNvPr>
            <p:cNvSpPr/>
            <p:nvPr/>
          </p:nvSpPr>
          <p:spPr>
            <a:xfrm>
              <a:off x="2948060" y="1253554"/>
              <a:ext cx="861597" cy="712623"/>
            </a:xfrm>
            <a:prstGeom prst="striped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C4DF2B95-F292-47F7-8D40-EE28CF103710}"/>
              </a:ext>
            </a:extLst>
          </p:cNvPr>
          <p:cNvSpPr/>
          <p:nvPr/>
        </p:nvSpPr>
        <p:spPr>
          <a:xfrm>
            <a:off x="5278283" y="1072505"/>
            <a:ext cx="1635433" cy="122296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Derivative Events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EB44140D-B36A-4141-AF01-981390B64CF3}"/>
              </a:ext>
            </a:extLst>
          </p:cNvPr>
          <p:cNvCxnSpPr>
            <a:stCxn id="3" idx="3"/>
            <a:endCxn id="31" idx="1"/>
          </p:cNvCxnSpPr>
          <p:nvPr/>
        </p:nvCxnSpPr>
        <p:spPr>
          <a:xfrm flipV="1">
            <a:off x="4791949" y="1683986"/>
            <a:ext cx="486334" cy="546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CBBC932B-423A-458D-9C03-29DF037B8287}"/>
              </a:ext>
            </a:extLst>
          </p:cNvPr>
          <p:cNvCxnSpPr>
            <a:cxnSpLocks/>
            <a:stCxn id="31" idx="3"/>
            <a:endCxn id="64" idx="1"/>
          </p:cNvCxnSpPr>
          <p:nvPr/>
        </p:nvCxnSpPr>
        <p:spPr>
          <a:xfrm flipV="1">
            <a:off x="6913716" y="1680793"/>
            <a:ext cx="405159" cy="3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pieren 74">
            <a:extLst>
              <a:ext uri="{FF2B5EF4-FFF2-40B4-BE49-F238E27FC236}">
                <a16:creationId xmlns:a16="http://schemas.microsoft.com/office/drawing/2014/main" id="{BFE347E9-018F-4A81-9C98-04681FFB47A7}"/>
              </a:ext>
            </a:extLst>
          </p:cNvPr>
          <p:cNvGrpSpPr/>
          <p:nvPr/>
        </p:nvGrpSpPr>
        <p:grpSpPr>
          <a:xfrm>
            <a:off x="7318875" y="2605196"/>
            <a:ext cx="810319" cy="836228"/>
            <a:chOff x="2725271" y="977153"/>
            <a:chExt cx="1290917" cy="1302393"/>
          </a:xfrm>
        </p:grpSpPr>
        <p:sp>
          <p:nvSpPr>
            <p:cNvPr id="76" name="Rechteck 75">
              <a:extLst>
                <a:ext uri="{FF2B5EF4-FFF2-40B4-BE49-F238E27FC236}">
                  <a16:creationId xmlns:a16="http://schemas.microsoft.com/office/drawing/2014/main" id="{B90F558D-A25B-4B0F-9891-405D28383521}"/>
                </a:ext>
              </a:extLst>
            </p:cNvPr>
            <p:cNvSpPr/>
            <p:nvPr/>
          </p:nvSpPr>
          <p:spPr>
            <a:xfrm>
              <a:off x="2725271" y="977153"/>
              <a:ext cx="1290917" cy="130239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7" name="Pfeil: gestreift nach rechts 76">
              <a:extLst>
                <a:ext uri="{FF2B5EF4-FFF2-40B4-BE49-F238E27FC236}">
                  <a16:creationId xmlns:a16="http://schemas.microsoft.com/office/drawing/2014/main" id="{DD6BE570-5FA7-4697-BC60-7E5E6961A524}"/>
                </a:ext>
              </a:extLst>
            </p:cNvPr>
            <p:cNvSpPr/>
            <p:nvPr/>
          </p:nvSpPr>
          <p:spPr>
            <a:xfrm>
              <a:off x="2948060" y="1253554"/>
              <a:ext cx="861597" cy="712623"/>
            </a:xfrm>
            <a:prstGeom prst="striped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78" name="Rechteck 77">
            <a:extLst>
              <a:ext uri="{FF2B5EF4-FFF2-40B4-BE49-F238E27FC236}">
                <a16:creationId xmlns:a16="http://schemas.microsoft.com/office/drawing/2014/main" id="{E51222F8-9E4D-4309-8BDB-0EF9E04A440A}"/>
              </a:ext>
            </a:extLst>
          </p:cNvPr>
          <p:cNvSpPr/>
          <p:nvPr/>
        </p:nvSpPr>
        <p:spPr>
          <a:xfrm>
            <a:off x="5278283" y="2415022"/>
            <a:ext cx="1635433" cy="122296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Demultiplex event Streams</a:t>
            </a:r>
            <a:br>
              <a:rPr lang="en-US" dirty="0"/>
            </a:br>
            <a:r>
              <a:rPr lang="en-US" dirty="0"/>
              <a:t>(“via”)</a:t>
            </a:r>
          </a:p>
        </p:txBody>
      </p: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59F2D742-112E-48E3-9F59-2366861FF472}"/>
              </a:ext>
            </a:extLst>
          </p:cNvPr>
          <p:cNvCxnSpPr>
            <a:cxnSpLocks/>
            <a:stCxn id="78" idx="3"/>
            <a:endCxn id="76" idx="1"/>
          </p:cNvCxnSpPr>
          <p:nvPr/>
        </p:nvCxnSpPr>
        <p:spPr>
          <a:xfrm flipV="1">
            <a:off x="6913716" y="3023310"/>
            <a:ext cx="405159" cy="3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D0DD3297-30BA-4BF6-AD67-CEDFF59D1A37}"/>
              </a:ext>
            </a:extLst>
          </p:cNvPr>
          <p:cNvCxnSpPr>
            <a:cxnSpLocks/>
            <a:stCxn id="3" idx="3"/>
            <a:endCxn id="78" idx="1"/>
          </p:cNvCxnSpPr>
          <p:nvPr/>
        </p:nvCxnSpPr>
        <p:spPr>
          <a:xfrm>
            <a:off x="4791949" y="2230312"/>
            <a:ext cx="486334" cy="796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feld 82">
            <a:extLst>
              <a:ext uri="{FF2B5EF4-FFF2-40B4-BE49-F238E27FC236}">
                <a16:creationId xmlns:a16="http://schemas.microsoft.com/office/drawing/2014/main" id="{AB5A82C4-BD74-49A4-AA3A-1F26E5A77566}"/>
              </a:ext>
            </a:extLst>
          </p:cNvPr>
          <p:cNvSpPr txBox="1"/>
          <p:nvPr/>
        </p:nvSpPr>
        <p:spPr>
          <a:xfrm>
            <a:off x="1507585" y="2032880"/>
            <a:ext cx="2388280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fabrikam</a:t>
            </a:r>
            <a:r>
              <a:rPr lang="en-US" sz="1400" dirty="0"/>
              <a:t>/region/</a:t>
            </a:r>
            <a:r>
              <a:rPr lang="en-US" sz="1400" dirty="0">
                <a:solidFill>
                  <a:srgbClr val="92D050"/>
                </a:solidFill>
              </a:rPr>
              <a:t>w-eu1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4" name="Textfeld 83">
            <a:extLst>
              <a:ext uri="{FF2B5EF4-FFF2-40B4-BE49-F238E27FC236}">
                <a16:creationId xmlns:a16="http://schemas.microsoft.com/office/drawing/2014/main" id="{37F70512-0560-417C-B1E2-31C8F8A5B48B}"/>
              </a:ext>
            </a:extLst>
          </p:cNvPr>
          <p:cNvSpPr txBox="1"/>
          <p:nvPr/>
        </p:nvSpPr>
        <p:spPr>
          <a:xfrm>
            <a:off x="8351437" y="1508501"/>
            <a:ext cx="2110375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CAA4188D-A84C-4AD9-B6FD-86AF77376ECA}"/>
              </a:ext>
            </a:extLst>
          </p:cNvPr>
          <p:cNvSpPr txBox="1"/>
          <p:nvPr/>
        </p:nvSpPr>
        <p:spPr>
          <a:xfrm>
            <a:off x="8351436" y="2875714"/>
            <a:ext cx="2110375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53" name="Sprechblase: rechteckig 52">
            <a:extLst>
              <a:ext uri="{FF2B5EF4-FFF2-40B4-BE49-F238E27FC236}">
                <a16:creationId xmlns:a16="http://schemas.microsoft.com/office/drawing/2014/main" id="{AA7FF55E-4F56-4A92-B6B8-B7D909483DFC}"/>
              </a:ext>
            </a:extLst>
          </p:cNvPr>
          <p:cNvSpPr/>
          <p:nvPr/>
        </p:nvSpPr>
        <p:spPr>
          <a:xfrm>
            <a:off x="7676661" y="4831976"/>
            <a:ext cx="3367857" cy="1464557"/>
          </a:xfrm>
          <a:prstGeom prst="wedgeRectCallout">
            <a:avLst>
              <a:gd name="adj1" fmla="val -73199"/>
              <a:gd name="adj2" fmla="val -134108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Demux</a:t>
            </a:r>
            <a:r>
              <a:rPr lang="en-US" dirty="0"/>
              <a:t> motivates having the topic path in the event message and not just on a transport frame</a:t>
            </a:r>
          </a:p>
        </p:txBody>
      </p:sp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745E33CD-CB8E-4CA4-9319-E99B4FC2CB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54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699"/>
    </mc:Choice>
    <mc:Fallback xmlns="">
      <p:transition spd="slow" advTm="96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feil: nach unten 15">
            <a:extLst>
              <a:ext uri="{FF2B5EF4-FFF2-40B4-BE49-F238E27FC236}">
                <a16:creationId xmlns:a16="http://schemas.microsoft.com/office/drawing/2014/main" id="{83CC0811-ACBB-4CD4-B0F3-F73B2026EF2C}"/>
              </a:ext>
            </a:extLst>
          </p:cNvPr>
          <p:cNvSpPr/>
          <p:nvPr/>
        </p:nvSpPr>
        <p:spPr>
          <a:xfrm>
            <a:off x="911082" y="1661076"/>
            <a:ext cx="2097741" cy="783886"/>
          </a:xfrm>
          <a:prstGeom prst="downArrow">
            <a:avLst>
              <a:gd name="adj1" fmla="val 50000"/>
              <a:gd name="adj2" fmla="val 65408"/>
            </a:avLst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61F0238-6ED3-42CA-8176-181B2E07B79D}"/>
              </a:ext>
            </a:extLst>
          </p:cNvPr>
          <p:cNvSpPr txBox="1"/>
          <p:nvPr/>
        </p:nvSpPr>
        <p:spPr>
          <a:xfrm>
            <a:off x="3220438" y="1774766"/>
            <a:ext cx="38258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/>
              <a:t>Production Management</a:t>
            </a:r>
          </a:p>
        </p:txBody>
      </p:sp>
      <p:sp>
        <p:nvSpPr>
          <p:cNvPr id="30" name="Pfeil: nach links 29">
            <a:extLst>
              <a:ext uri="{FF2B5EF4-FFF2-40B4-BE49-F238E27FC236}">
                <a16:creationId xmlns:a16="http://schemas.microsoft.com/office/drawing/2014/main" id="{3513646F-29CA-49C3-91BE-DA227D82BDE0}"/>
              </a:ext>
            </a:extLst>
          </p:cNvPr>
          <p:cNvSpPr/>
          <p:nvPr/>
        </p:nvSpPr>
        <p:spPr>
          <a:xfrm>
            <a:off x="5065058" y="4082310"/>
            <a:ext cx="1021977" cy="212372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2" name="Textfeld 1151">
            <a:extLst>
              <a:ext uri="{FF2B5EF4-FFF2-40B4-BE49-F238E27FC236}">
                <a16:creationId xmlns:a16="http://schemas.microsoft.com/office/drawing/2014/main" id="{963E7503-8D66-40F6-9D19-A8809506FAC6}"/>
              </a:ext>
            </a:extLst>
          </p:cNvPr>
          <p:cNvSpPr txBox="1"/>
          <p:nvPr/>
        </p:nvSpPr>
        <p:spPr>
          <a:xfrm>
            <a:off x="6056473" y="3326137"/>
            <a:ext cx="5760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Equipment Maintenance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A86690E5-C586-4078-B964-9506F378EDF1}"/>
              </a:ext>
            </a:extLst>
          </p:cNvPr>
          <p:cNvSpPr/>
          <p:nvPr/>
        </p:nvSpPr>
        <p:spPr>
          <a:xfrm>
            <a:off x="437476" y="136558"/>
            <a:ext cx="6492241" cy="1537703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4" name="Rechteck 1153">
            <a:extLst>
              <a:ext uri="{FF2B5EF4-FFF2-40B4-BE49-F238E27FC236}">
                <a16:creationId xmlns:a16="http://schemas.microsoft.com/office/drawing/2014/main" id="{E8CE5228-A796-4042-8D41-12962CD70CA4}"/>
              </a:ext>
            </a:extLst>
          </p:cNvPr>
          <p:cNvSpPr/>
          <p:nvPr/>
        </p:nvSpPr>
        <p:spPr>
          <a:xfrm>
            <a:off x="6087035" y="3908612"/>
            <a:ext cx="5729898" cy="231484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2675DAF-3EDE-47CA-9A38-B3B58006B840}"/>
              </a:ext>
            </a:extLst>
          </p:cNvPr>
          <p:cNvSpPr txBox="1"/>
          <p:nvPr/>
        </p:nvSpPr>
        <p:spPr>
          <a:xfrm>
            <a:off x="564807" y="224020"/>
            <a:ext cx="14253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Recipes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Inventory</a:t>
            </a:r>
          </a:p>
        </p:txBody>
      </p:sp>
      <p:sp>
        <p:nvSpPr>
          <p:cNvPr id="1156" name="Textfeld 1155">
            <a:extLst>
              <a:ext uri="{FF2B5EF4-FFF2-40B4-BE49-F238E27FC236}">
                <a16:creationId xmlns:a16="http://schemas.microsoft.com/office/drawing/2014/main" id="{4E75B63D-99C8-450B-8B04-9F604D78921D}"/>
              </a:ext>
            </a:extLst>
          </p:cNvPr>
          <p:cNvSpPr txBox="1"/>
          <p:nvPr/>
        </p:nvSpPr>
        <p:spPr>
          <a:xfrm>
            <a:off x="1948768" y="224020"/>
            <a:ext cx="24477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Scheduling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Order Dispatch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Order Execution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Process Supervision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Process Control</a:t>
            </a:r>
          </a:p>
        </p:txBody>
      </p:sp>
      <p:sp>
        <p:nvSpPr>
          <p:cNvPr id="1157" name="Textfeld 1156">
            <a:extLst>
              <a:ext uri="{FF2B5EF4-FFF2-40B4-BE49-F238E27FC236}">
                <a16:creationId xmlns:a16="http://schemas.microsoft.com/office/drawing/2014/main" id="{A5E71016-94AC-4117-A055-7662C561C8A8}"/>
              </a:ext>
            </a:extLst>
          </p:cNvPr>
          <p:cNvSpPr txBox="1"/>
          <p:nvPr/>
        </p:nvSpPr>
        <p:spPr>
          <a:xfrm>
            <a:off x="4241936" y="213177"/>
            <a:ext cx="25891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Track and Trace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Quality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Storage and Delivery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Waste Management</a:t>
            </a:r>
          </a:p>
        </p:txBody>
      </p:sp>
      <p:sp>
        <p:nvSpPr>
          <p:cNvPr id="1158" name="Textfeld 1157">
            <a:extLst>
              <a:ext uri="{FF2B5EF4-FFF2-40B4-BE49-F238E27FC236}">
                <a16:creationId xmlns:a16="http://schemas.microsoft.com/office/drawing/2014/main" id="{9A6F00DD-7E0A-44FA-9AC1-31920D138531}"/>
              </a:ext>
            </a:extLst>
          </p:cNvPr>
          <p:cNvSpPr txBox="1"/>
          <p:nvPr/>
        </p:nvSpPr>
        <p:spPr>
          <a:xfrm>
            <a:off x="6181064" y="4229275"/>
            <a:ext cx="1905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Battery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Vibration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Component Health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B485F871-C7DE-4BA4-8963-CF2EAE4E4445}"/>
              </a:ext>
            </a:extLst>
          </p:cNvPr>
          <p:cNvSpPr txBox="1"/>
          <p:nvPr/>
        </p:nvSpPr>
        <p:spPr>
          <a:xfrm>
            <a:off x="6425473" y="722455"/>
            <a:ext cx="3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…</a:t>
            </a:r>
          </a:p>
        </p:txBody>
      </p:sp>
      <p:sp>
        <p:nvSpPr>
          <p:cNvPr id="1160" name="Textfeld 1159">
            <a:extLst>
              <a:ext uri="{FF2B5EF4-FFF2-40B4-BE49-F238E27FC236}">
                <a16:creationId xmlns:a16="http://schemas.microsoft.com/office/drawing/2014/main" id="{5B98552B-68FD-4B7A-B103-CDCF7B88AA4A}"/>
              </a:ext>
            </a:extLst>
          </p:cNvPr>
          <p:cNvSpPr txBox="1"/>
          <p:nvPr/>
        </p:nvSpPr>
        <p:spPr>
          <a:xfrm>
            <a:off x="7893321" y="4227811"/>
            <a:ext cx="24878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 Cycle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Quality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Performance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Consumables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Maintenance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Lifecycle Predictions</a:t>
            </a:r>
          </a:p>
        </p:txBody>
      </p:sp>
      <p:sp>
        <p:nvSpPr>
          <p:cNvPr id="1162" name="Textfeld 1161">
            <a:extLst>
              <a:ext uri="{FF2B5EF4-FFF2-40B4-BE49-F238E27FC236}">
                <a16:creationId xmlns:a16="http://schemas.microsoft.com/office/drawing/2014/main" id="{334A2D3E-9A81-484A-A935-3153C49D520F}"/>
              </a:ext>
            </a:extLst>
          </p:cNvPr>
          <p:cNvSpPr txBox="1"/>
          <p:nvPr/>
        </p:nvSpPr>
        <p:spPr>
          <a:xfrm>
            <a:off x="11366295" y="4881370"/>
            <a:ext cx="3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…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7594573-7E8B-4941-A6C1-456DD8A85F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19876" y="3378271"/>
            <a:ext cx="4131354" cy="2592856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B88C6900-4815-4DD6-9143-4067B7A349D3}"/>
              </a:ext>
            </a:extLst>
          </p:cNvPr>
          <p:cNvSpPr txBox="1"/>
          <p:nvPr/>
        </p:nvSpPr>
        <p:spPr>
          <a:xfrm>
            <a:off x="7466224" y="582243"/>
            <a:ext cx="44672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Equipment in Factories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70D8507-12D2-469A-9CBF-FBE6433A84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21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61"/>
    </mc:Choice>
    <mc:Fallback xmlns="">
      <p:transition spd="slow" advTm="25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feil: nach unten 15">
            <a:extLst>
              <a:ext uri="{FF2B5EF4-FFF2-40B4-BE49-F238E27FC236}">
                <a16:creationId xmlns:a16="http://schemas.microsoft.com/office/drawing/2014/main" id="{83CC0811-ACBB-4CD4-B0F3-F73B2026EF2C}"/>
              </a:ext>
            </a:extLst>
          </p:cNvPr>
          <p:cNvSpPr/>
          <p:nvPr/>
        </p:nvSpPr>
        <p:spPr>
          <a:xfrm>
            <a:off x="906139" y="1680159"/>
            <a:ext cx="2097741" cy="783886"/>
          </a:xfrm>
          <a:prstGeom prst="downArrow">
            <a:avLst>
              <a:gd name="adj1" fmla="val 50000"/>
              <a:gd name="adj2" fmla="val 65408"/>
            </a:avLst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61F0238-6ED3-42CA-8176-181B2E07B79D}"/>
              </a:ext>
            </a:extLst>
          </p:cNvPr>
          <p:cNvSpPr txBox="1"/>
          <p:nvPr/>
        </p:nvSpPr>
        <p:spPr>
          <a:xfrm>
            <a:off x="4110741" y="1793849"/>
            <a:ext cx="2930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/>
              <a:t>Champions League</a:t>
            </a:r>
          </a:p>
        </p:txBody>
      </p:sp>
      <p:sp>
        <p:nvSpPr>
          <p:cNvPr id="30" name="Pfeil: nach links 29">
            <a:extLst>
              <a:ext uri="{FF2B5EF4-FFF2-40B4-BE49-F238E27FC236}">
                <a16:creationId xmlns:a16="http://schemas.microsoft.com/office/drawing/2014/main" id="{3513646F-29CA-49C3-91BE-DA227D82BDE0}"/>
              </a:ext>
            </a:extLst>
          </p:cNvPr>
          <p:cNvSpPr/>
          <p:nvPr/>
        </p:nvSpPr>
        <p:spPr>
          <a:xfrm>
            <a:off x="5065058" y="4082310"/>
            <a:ext cx="1021977" cy="212372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2" name="Textfeld 1151">
            <a:extLst>
              <a:ext uri="{FF2B5EF4-FFF2-40B4-BE49-F238E27FC236}">
                <a16:creationId xmlns:a16="http://schemas.microsoft.com/office/drawing/2014/main" id="{963E7503-8D66-40F6-9D19-A8809506FAC6}"/>
              </a:ext>
            </a:extLst>
          </p:cNvPr>
          <p:cNvSpPr txBox="1"/>
          <p:nvPr/>
        </p:nvSpPr>
        <p:spPr>
          <a:xfrm>
            <a:off x="6056473" y="3326137"/>
            <a:ext cx="5760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Fantasy League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A86690E5-C586-4078-B964-9506F378EDF1}"/>
              </a:ext>
            </a:extLst>
          </p:cNvPr>
          <p:cNvSpPr/>
          <p:nvPr/>
        </p:nvSpPr>
        <p:spPr>
          <a:xfrm>
            <a:off x="432533" y="155641"/>
            <a:ext cx="6492241" cy="1537703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4" name="Rechteck 1153">
            <a:extLst>
              <a:ext uri="{FF2B5EF4-FFF2-40B4-BE49-F238E27FC236}">
                <a16:creationId xmlns:a16="http://schemas.microsoft.com/office/drawing/2014/main" id="{E8CE5228-A796-4042-8D41-12962CD70CA4}"/>
              </a:ext>
            </a:extLst>
          </p:cNvPr>
          <p:cNvSpPr/>
          <p:nvPr/>
        </p:nvSpPr>
        <p:spPr>
          <a:xfrm>
            <a:off x="6087035" y="3908612"/>
            <a:ext cx="5729898" cy="231484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2675DAF-3EDE-47CA-9A38-B3B58006B840}"/>
              </a:ext>
            </a:extLst>
          </p:cNvPr>
          <p:cNvSpPr txBox="1"/>
          <p:nvPr/>
        </p:nvSpPr>
        <p:spPr>
          <a:xfrm>
            <a:off x="559864" y="243103"/>
            <a:ext cx="14253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Barcelona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Chelsea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Forest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United</a:t>
            </a:r>
          </a:p>
        </p:txBody>
      </p:sp>
      <p:sp>
        <p:nvSpPr>
          <p:cNvPr id="1156" name="Textfeld 1155">
            <a:extLst>
              <a:ext uri="{FF2B5EF4-FFF2-40B4-BE49-F238E27FC236}">
                <a16:creationId xmlns:a16="http://schemas.microsoft.com/office/drawing/2014/main" id="{4E75B63D-99C8-450B-8B04-9F604D78921D}"/>
              </a:ext>
            </a:extLst>
          </p:cNvPr>
          <p:cNvSpPr txBox="1"/>
          <p:nvPr/>
        </p:nvSpPr>
        <p:spPr>
          <a:xfrm>
            <a:off x="1943826" y="243103"/>
            <a:ext cx="17177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Bayern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Dortmund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M’gladbach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Juventus</a:t>
            </a:r>
          </a:p>
        </p:txBody>
      </p:sp>
      <p:sp>
        <p:nvSpPr>
          <p:cNvPr id="1157" name="Textfeld 1156">
            <a:extLst>
              <a:ext uri="{FF2B5EF4-FFF2-40B4-BE49-F238E27FC236}">
                <a16:creationId xmlns:a16="http://schemas.microsoft.com/office/drawing/2014/main" id="{A5E71016-94AC-4117-A055-7662C561C8A8}"/>
              </a:ext>
            </a:extLst>
          </p:cNvPr>
          <p:cNvSpPr txBox="1"/>
          <p:nvPr/>
        </p:nvSpPr>
        <p:spPr>
          <a:xfrm>
            <a:off x="3751000" y="202831"/>
            <a:ext cx="20980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Moscow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Celtic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Ajax</a:t>
            </a:r>
          </a:p>
        </p:txBody>
      </p:sp>
      <p:sp>
        <p:nvSpPr>
          <p:cNvPr id="1158" name="Textfeld 1157">
            <a:extLst>
              <a:ext uri="{FF2B5EF4-FFF2-40B4-BE49-F238E27FC236}">
                <a16:creationId xmlns:a16="http://schemas.microsoft.com/office/drawing/2014/main" id="{9A6F00DD-7E0A-44FA-9AC1-31920D138531}"/>
              </a:ext>
            </a:extLst>
          </p:cNvPr>
          <p:cNvSpPr txBox="1"/>
          <p:nvPr/>
        </p:nvSpPr>
        <p:spPr>
          <a:xfrm>
            <a:off x="6181064" y="4229275"/>
            <a:ext cx="1905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Pirates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Flatlanders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Mountaineers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Dolphins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Capitols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B485F871-C7DE-4BA4-8963-CF2EAE4E4445}"/>
              </a:ext>
            </a:extLst>
          </p:cNvPr>
          <p:cNvSpPr txBox="1"/>
          <p:nvPr/>
        </p:nvSpPr>
        <p:spPr>
          <a:xfrm>
            <a:off x="6420530" y="741538"/>
            <a:ext cx="3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…</a:t>
            </a:r>
          </a:p>
        </p:txBody>
      </p:sp>
      <p:sp>
        <p:nvSpPr>
          <p:cNvPr id="1160" name="Textfeld 1159">
            <a:extLst>
              <a:ext uri="{FF2B5EF4-FFF2-40B4-BE49-F238E27FC236}">
                <a16:creationId xmlns:a16="http://schemas.microsoft.com/office/drawing/2014/main" id="{5B98552B-68FD-4B7A-B103-CDCF7B88AA4A}"/>
              </a:ext>
            </a:extLst>
          </p:cNvPr>
          <p:cNvSpPr txBox="1"/>
          <p:nvPr/>
        </p:nvSpPr>
        <p:spPr>
          <a:xfrm>
            <a:off x="7893321" y="4227811"/>
            <a:ext cx="24878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Barhoppers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Scorers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Champions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Lightnings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Thunders</a:t>
            </a:r>
          </a:p>
        </p:txBody>
      </p:sp>
      <p:sp>
        <p:nvSpPr>
          <p:cNvPr id="1162" name="Textfeld 1161">
            <a:extLst>
              <a:ext uri="{FF2B5EF4-FFF2-40B4-BE49-F238E27FC236}">
                <a16:creationId xmlns:a16="http://schemas.microsoft.com/office/drawing/2014/main" id="{334A2D3E-9A81-484A-A935-3153C49D520F}"/>
              </a:ext>
            </a:extLst>
          </p:cNvPr>
          <p:cNvSpPr txBox="1"/>
          <p:nvPr/>
        </p:nvSpPr>
        <p:spPr>
          <a:xfrm>
            <a:off x="11366295" y="4881370"/>
            <a:ext cx="3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…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2691252-F079-4AFE-83BA-AA059BF3F3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518" y="2725368"/>
            <a:ext cx="3074775" cy="3908612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DAAAF75D-8575-406A-AE01-6ED64EC3B953}"/>
              </a:ext>
            </a:extLst>
          </p:cNvPr>
          <p:cNvSpPr txBox="1"/>
          <p:nvPr/>
        </p:nvSpPr>
        <p:spPr>
          <a:xfrm>
            <a:off x="8462296" y="381602"/>
            <a:ext cx="33546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Player and Team </a:t>
            </a:r>
            <a:br>
              <a:rPr lang="en-US" sz="3600" dirty="0"/>
            </a:br>
            <a:r>
              <a:rPr lang="en-US" sz="3600" dirty="0"/>
              <a:t>Stats in Football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9241E9F-1080-47F5-8CF1-88F6593C95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1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90"/>
    </mc:Choice>
    <mc:Fallback xmlns="">
      <p:transition spd="slow" advTm="37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56DD8389-3DE4-46A7-BDC0-1E83B34DC702}"/>
              </a:ext>
            </a:extLst>
          </p:cNvPr>
          <p:cNvSpPr/>
          <p:nvPr/>
        </p:nvSpPr>
        <p:spPr>
          <a:xfrm>
            <a:off x="2553597" y="5943242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16C3691-32E0-4898-8F98-27B8A7162C27}"/>
              </a:ext>
            </a:extLst>
          </p:cNvPr>
          <p:cNvSpPr/>
          <p:nvPr/>
        </p:nvSpPr>
        <p:spPr>
          <a:xfrm>
            <a:off x="2553597" y="5238544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20AF903A-972B-476A-8C6A-B62029F76D83}"/>
              </a:ext>
            </a:extLst>
          </p:cNvPr>
          <p:cNvSpPr/>
          <p:nvPr/>
        </p:nvSpPr>
        <p:spPr>
          <a:xfrm>
            <a:off x="3205869" y="5244030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C47C77F-6221-4499-99EF-6DA22B7790CC}"/>
              </a:ext>
            </a:extLst>
          </p:cNvPr>
          <p:cNvSpPr/>
          <p:nvPr/>
        </p:nvSpPr>
        <p:spPr>
          <a:xfrm>
            <a:off x="3205869" y="5943242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CD3E62E-D14D-4E68-88A4-90070C44A223}"/>
              </a:ext>
            </a:extLst>
          </p:cNvPr>
          <p:cNvSpPr/>
          <p:nvPr/>
        </p:nvSpPr>
        <p:spPr>
          <a:xfrm>
            <a:off x="4572897" y="5249516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7E09F6D-E567-426C-9B51-AE3551D5CAF8}"/>
              </a:ext>
            </a:extLst>
          </p:cNvPr>
          <p:cNvSpPr/>
          <p:nvPr/>
        </p:nvSpPr>
        <p:spPr>
          <a:xfrm>
            <a:off x="4569849" y="5943242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295A404-7BDB-4069-96A5-4EA854E19D67}"/>
              </a:ext>
            </a:extLst>
          </p:cNvPr>
          <p:cNvSpPr/>
          <p:nvPr/>
        </p:nvSpPr>
        <p:spPr>
          <a:xfrm>
            <a:off x="3920625" y="5943242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FBB5E7B5-45B1-4159-B70E-4A392041FA7D}"/>
              </a:ext>
            </a:extLst>
          </p:cNvPr>
          <p:cNvSpPr/>
          <p:nvPr/>
        </p:nvSpPr>
        <p:spPr>
          <a:xfrm>
            <a:off x="3920625" y="5233058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DD1ECE5-55DF-46D2-BBA7-C9FC9C0834E5}"/>
              </a:ext>
            </a:extLst>
          </p:cNvPr>
          <p:cNvSpPr/>
          <p:nvPr/>
        </p:nvSpPr>
        <p:spPr>
          <a:xfrm>
            <a:off x="5874393" y="5943242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E1D3249-A7C2-4AC0-92C5-5BD776E79852}"/>
              </a:ext>
            </a:extLst>
          </p:cNvPr>
          <p:cNvSpPr/>
          <p:nvPr/>
        </p:nvSpPr>
        <p:spPr>
          <a:xfrm>
            <a:off x="5874393" y="5255002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B9F250C-0787-40AF-A162-E11E84DA4367}"/>
              </a:ext>
            </a:extLst>
          </p:cNvPr>
          <p:cNvSpPr/>
          <p:nvPr/>
        </p:nvSpPr>
        <p:spPr>
          <a:xfrm>
            <a:off x="5222121" y="5260490"/>
            <a:ext cx="323088" cy="33528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E892833-9039-4B8A-A30A-DB7FE03AB56B}"/>
              </a:ext>
            </a:extLst>
          </p:cNvPr>
          <p:cNvSpPr/>
          <p:nvPr/>
        </p:nvSpPr>
        <p:spPr>
          <a:xfrm>
            <a:off x="5222121" y="5943242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02371424-96B7-4920-BEF8-9C9DFCE743FB}"/>
              </a:ext>
            </a:extLst>
          </p:cNvPr>
          <p:cNvSpPr/>
          <p:nvPr/>
        </p:nvSpPr>
        <p:spPr>
          <a:xfrm>
            <a:off x="3205869" y="4570118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81C8A9B4-2698-487E-B5E8-5D531D50776D}"/>
              </a:ext>
            </a:extLst>
          </p:cNvPr>
          <p:cNvSpPr/>
          <p:nvPr/>
        </p:nvSpPr>
        <p:spPr>
          <a:xfrm>
            <a:off x="3205869" y="3890414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D302ABE2-E4ED-4CE6-B841-1CFE3E014386}"/>
              </a:ext>
            </a:extLst>
          </p:cNvPr>
          <p:cNvSpPr/>
          <p:nvPr/>
        </p:nvSpPr>
        <p:spPr>
          <a:xfrm>
            <a:off x="2553597" y="3890414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4748448-63D9-4D0D-9DDE-BCF095C456D0}"/>
              </a:ext>
            </a:extLst>
          </p:cNvPr>
          <p:cNvSpPr/>
          <p:nvPr/>
        </p:nvSpPr>
        <p:spPr>
          <a:xfrm>
            <a:off x="2553597" y="4570118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D446C0EF-8F51-4523-8363-3D8AFF168A51}"/>
              </a:ext>
            </a:extLst>
          </p:cNvPr>
          <p:cNvSpPr/>
          <p:nvPr/>
        </p:nvSpPr>
        <p:spPr>
          <a:xfrm>
            <a:off x="5222121" y="4570118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B89FEAC-7814-4C18-9291-10144E5D2E34}"/>
              </a:ext>
            </a:extLst>
          </p:cNvPr>
          <p:cNvSpPr/>
          <p:nvPr/>
        </p:nvSpPr>
        <p:spPr>
          <a:xfrm>
            <a:off x="5222121" y="3890414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A4F2AEA3-5E6C-4B26-8861-A3E0A2EEA52A}"/>
              </a:ext>
            </a:extLst>
          </p:cNvPr>
          <p:cNvSpPr/>
          <p:nvPr/>
        </p:nvSpPr>
        <p:spPr>
          <a:xfrm>
            <a:off x="5874393" y="3890414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2AAAD475-7FBA-4A4A-A0F6-7EC09DD7DD4D}"/>
              </a:ext>
            </a:extLst>
          </p:cNvPr>
          <p:cNvSpPr/>
          <p:nvPr/>
        </p:nvSpPr>
        <p:spPr>
          <a:xfrm>
            <a:off x="5874393" y="4570118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D3DFC67-D08C-4380-B40C-48F21999FEDA}"/>
              </a:ext>
            </a:extLst>
          </p:cNvPr>
          <p:cNvSpPr/>
          <p:nvPr/>
        </p:nvSpPr>
        <p:spPr>
          <a:xfrm>
            <a:off x="4572897" y="3890414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59D866EA-615A-4D27-A019-9B61E2575026}"/>
              </a:ext>
            </a:extLst>
          </p:cNvPr>
          <p:cNvSpPr/>
          <p:nvPr/>
        </p:nvSpPr>
        <p:spPr>
          <a:xfrm>
            <a:off x="4572897" y="4570118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7F38501-4175-4558-9EE4-0119D462AD27}"/>
              </a:ext>
            </a:extLst>
          </p:cNvPr>
          <p:cNvSpPr/>
          <p:nvPr/>
        </p:nvSpPr>
        <p:spPr>
          <a:xfrm>
            <a:off x="3920625" y="4570118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97963839-77E9-49CF-BD99-824981B31354}"/>
              </a:ext>
            </a:extLst>
          </p:cNvPr>
          <p:cNvSpPr/>
          <p:nvPr/>
        </p:nvSpPr>
        <p:spPr>
          <a:xfrm>
            <a:off x="3920625" y="3890414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523CCA7-B372-4DAF-A7D2-2F4E09B04C5B}"/>
              </a:ext>
            </a:extLst>
          </p:cNvPr>
          <p:cNvSpPr/>
          <p:nvPr/>
        </p:nvSpPr>
        <p:spPr>
          <a:xfrm>
            <a:off x="2510233" y="522723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99C9B913-2D73-45EC-BB16-826D6CA3D16E}"/>
              </a:ext>
            </a:extLst>
          </p:cNvPr>
          <p:cNvSpPr/>
          <p:nvPr/>
        </p:nvSpPr>
        <p:spPr>
          <a:xfrm>
            <a:off x="3874213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8BE5609D-A4FE-414F-BAB7-35EA20AF42D8}"/>
              </a:ext>
            </a:extLst>
          </p:cNvPr>
          <p:cNvSpPr/>
          <p:nvPr/>
        </p:nvSpPr>
        <p:spPr>
          <a:xfrm>
            <a:off x="5171137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24D7CBBE-6C5E-4A0D-84C7-A423DB01FB07}"/>
              </a:ext>
            </a:extLst>
          </p:cNvPr>
          <p:cNvSpPr/>
          <p:nvPr/>
        </p:nvSpPr>
        <p:spPr>
          <a:xfrm>
            <a:off x="517113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FA5BA13C-13A7-48B4-9296-0CEC0729922E}"/>
              </a:ext>
            </a:extLst>
          </p:cNvPr>
          <p:cNvSpPr/>
          <p:nvPr/>
        </p:nvSpPr>
        <p:spPr>
          <a:xfrm>
            <a:off x="387954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C22D064A-ADC1-4935-99BC-0354DCE7E653}"/>
              </a:ext>
            </a:extLst>
          </p:cNvPr>
          <p:cNvSpPr/>
          <p:nvPr/>
        </p:nvSpPr>
        <p:spPr>
          <a:xfrm>
            <a:off x="2510233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E132FA63-278E-4A2B-B10B-CEB9BD9845E5}"/>
              </a:ext>
            </a:extLst>
          </p:cNvPr>
          <p:cNvSpPr/>
          <p:nvPr/>
        </p:nvSpPr>
        <p:spPr>
          <a:xfrm>
            <a:off x="2460060" y="3809773"/>
            <a:ext cx="2578871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836A42DB-9EA3-427A-ADDD-CEBD83F0A166}"/>
              </a:ext>
            </a:extLst>
          </p:cNvPr>
          <p:cNvSpPr/>
          <p:nvPr/>
        </p:nvSpPr>
        <p:spPr>
          <a:xfrm>
            <a:off x="5135576" y="3809773"/>
            <a:ext cx="1169020" cy="2589107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C8A01FC-C415-4E57-95CA-3E6CCBAE7469}"/>
              </a:ext>
            </a:extLst>
          </p:cNvPr>
          <p:cNvSpPr/>
          <p:nvPr/>
        </p:nvSpPr>
        <p:spPr>
          <a:xfrm>
            <a:off x="2446017" y="5158421"/>
            <a:ext cx="2592914" cy="1240459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5D6BEF98-8A8E-4723-A78B-42D654D1B8CA}"/>
              </a:ext>
            </a:extLst>
          </p:cNvPr>
          <p:cNvSpPr/>
          <p:nvPr/>
        </p:nvSpPr>
        <p:spPr>
          <a:xfrm>
            <a:off x="2398547" y="3748667"/>
            <a:ext cx="3972981" cy="2693095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Sprechblase: rechteckig 55">
            <a:extLst>
              <a:ext uri="{FF2B5EF4-FFF2-40B4-BE49-F238E27FC236}">
                <a16:creationId xmlns:a16="http://schemas.microsoft.com/office/drawing/2014/main" id="{542E6A01-B305-4F35-9D11-B1B712603F3F}"/>
              </a:ext>
            </a:extLst>
          </p:cNvPr>
          <p:cNvSpPr/>
          <p:nvPr/>
        </p:nvSpPr>
        <p:spPr>
          <a:xfrm>
            <a:off x="344498" y="318198"/>
            <a:ext cx="5141790" cy="371128"/>
          </a:xfrm>
          <a:prstGeom prst="wedgeRectCallout">
            <a:avLst>
              <a:gd name="adj1" fmla="val 3544"/>
              <a:gd name="adj2" fmla="val 485225"/>
            </a:avLst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League Topic</a:t>
            </a: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11F5874B-751E-410D-843B-8031541B780C}"/>
              </a:ext>
            </a:extLst>
          </p:cNvPr>
          <p:cNvSpPr txBox="1"/>
          <p:nvPr/>
        </p:nvSpPr>
        <p:spPr>
          <a:xfrm>
            <a:off x="344498" y="743101"/>
            <a:ext cx="5173970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/league/</a:t>
            </a:r>
            <a:r>
              <a:rPr lang="en-US" sz="1400" dirty="0" err="1">
                <a:solidFill>
                  <a:srgbClr val="548235"/>
                </a:solidFill>
              </a:rPr>
              <a:t>bundesliga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9" name="Textfeld 88">
            <a:extLst>
              <a:ext uri="{FF2B5EF4-FFF2-40B4-BE49-F238E27FC236}">
                <a16:creationId xmlns:a16="http://schemas.microsoft.com/office/drawing/2014/main" id="{9372AD59-E8FC-456D-B4CC-605E5E8D9785}"/>
              </a:ext>
            </a:extLst>
          </p:cNvPr>
          <p:cNvSpPr txBox="1"/>
          <p:nvPr/>
        </p:nvSpPr>
        <p:spPr>
          <a:xfrm>
            <a:off x="7833106" y="259488"/>
            <a:ext cx="39911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Fantasy Leagues:</a:t>
            </a:r>
            <a:br>
              <a:rPr lang="en-US" sz="3600" dirty="0"/>
            </a:br>
            <a:r>
              <a:rPr lang="en-US" sz="3600" dirty="0"/>
              <a:t>Candidate Approach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61E2576-B557-487C-8279-9417BAAE97C8}"/>
              </a:ext>
            </a:extLst>
          </p:cNvPr>
          <p:cNvGrpSpPr/>
          <p:nvPr/>
        </p:nvGrpSpPr>
        <p:grpSpPr>
          <a:xfrm>
            <a:off x="2510233" y="2464138"/>
            <a:ext cx="810319" cy="836228"/>
            <a:chOff x="2725271" y="977153"/>
            <a:chExt cx="1290917" cy="1302393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AC07E9D7-3A18-4D67-A9AA-3C41C4A6AD2F}"/>
                </a:ext>
              </a:extLst>
            </p:cNvPr>
            <p:cNvSpPr/>
            <p:nvPr/>
          </p:nvSpPr>
          <p:spPr>
            <a:xfrm>
              <a:off x="2725271" y="977153"/>
              <a:ext cx="1290917" cy="130239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" name="Pfeil: gestreift nach rechts 1">
              <a:extLst>
                <a:ext uri="{FF2B5EF4-FFF2-40B4-BE49-F238E27FC236}">
                  <a16:creationId xmlns:a16="http://schemas.microsoft.com/office/drawing/2014/main" id="{8245B15C-2BA6-43C8-8E63-A4FCD2E405F0}"/>
                </a:ext>
              </a:extLst>
            </p:cNvPr>
            <p:cNvSpPr/>
            <p:nvPr/>
          </p:nvSpPr>
          <p:spPr>
            <a:xfrm>
              <a:off x="2948060" y="1253554"/>
              <a:ext cx="861597" cy="712623"/>
            </a:xfrm>
            <a:prstGeom prst="striped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F108989E-CBE8-42FD-9A16-92C1D0A8E5C8}"/>
              </a:ext>
            </a:extLst>
          </p:cNvPr>
          <p:cNvCxnSpPr>
            <a:cxnSpLocks/>
            <a:endCxn id="3" idx="2"/>
          </p:cNvCxnSpPr>
          <p:nvPr/>
        </p:nvCxnSpPr>
        <p:spPr>
          <a:xfrm flipH="1" flipV="1">
            <a:off x="2915393" y="3300366"/>
            <a:ext cx="1768" cy="430776"/>
          </a:xfrm>
          <a:prstGeom prst="straightConnector1">
            <a:avLst/>
          </a:prstGeom>
          <a:ln w="28575">
            <a:solidFill>
              <a:srgbClr val="C55A1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feld 78">
            <a:extLst>
              <a:ext uri="{FF2B5EF4-FFF2-40B4-BE49-F238E27FC236}">
                <a16:creationId xmlns:a16="http://schemas.microsoft.com/office/drawing/2014/main" id="{7491F498-CA1C-45A1-9B9D-21D19ABDE831}"/>
              </a:ext>
            </a:extLst>
          </p:cNvPr>
          <p:cNvSpPr txBox="1"/>
          <p:nvPr/>
        </p:nvSpPr>
        <p:spPr>
          <a:xfrm>
            <a:off x="4037563" y="1871352"/>
            <a:ext cx="3794005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/league/</a:t>
            </a:r>
            <a:r>
              <a:rPr lang="en-US" sz="1200" dirty="0" err="1">
                <a:solidFill>
                  <a:srgbClr val="548235"/>
                </a:solidFill>
              </a:rPr>
              <a:t>bundesliga</a:t>
            </a:r>
            <a:r>
              <a:rPr lang="en-US" sz="1200" dirty="0"/>
              <a:t>/team/</a:t>
            </a:r>
            <a:r>
              <a:rPr lang="en-US" sz="1200" dirty="0" err="1">
                <a:solidFill>
                  <a:srgbClr val="92D050"/>
                </a:solidFill>
              </a:rPr>
              <a:t>bmg</a:t>
            </a:r>
            <a:r>
              <a:rPr lang="en-US" sz="1200" dirty="0"/>
              <a:t>/player/</a:t>
            </a:r>
            <a:r>
              <a:rPr lang="en-US" sz="1200" dirty="0" err="1">
                <a:solidFill>
                  <a:srgbClr val="FFC000"/>
                </a:solidFill>
              </a:rPr>
              <a:t>raffael</a:t>
            </a:r>
            <a:r>
              <a:rPr lang="en-US" sz="1200" dirty="0"/>
              <a:t>/game/</a:t>
            </a:r>
            <a:r>
              <a:rPr lang="en-US" sz="1200" dirty="0">
                <a:solidFill>
                  <a:srgbClr val="70AD47"/>
                </a:solidFill>
              </a:rPr>
              <a:t>12</a:t>
            </a:r>
            <a:r>
              <a:rPr lang="en-US" sz="1200" dirty="0"/>
              <a:t>/</a:t>
            </a:r>
            <a:endParaRPr lang="en-US" sz="1200" dirty="0">
              <a:solidFill>
                <a:srgbClr val="C55A11"/>
              </a:solidFill>
            </a:endParaRPr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B70B708D-7BFF-4426-87DB-49408FA9A37C}"/>
              </a:ext>
            </a:extLst>
          </p:cNvPr>
          <p:cNvSpPr txBox="1"/>
          <p:nvPr/>
        </p:nvSpPr>
        <p:spPr>
          <a:xfrm>
            <a:off x="4042559" y="2293092"/>
            <a:ext cx="3791883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/league/</a:t>
            </a:r>
            <a:r>
              <a:rPr lang="en-US" sz="1200" dirty="0" err="1">
                <a:solidFill>
                  <a:srgbClr val="548235"/>
                </a:solidFill>
              </a:rPr>
              <a:t>bundesliga</a:t>
            </a:r>
            <a:r>
              <a:rPr lang="en-US" sz="1200" dirty="0"/>
              <a:t>/team/</a:t>
            </a:r>
            <a:r>
              <a:rPr lang="en-US" sz="1200" dirty="0" err="1">
                <a:solidFill>
                  <a:srgbClr val="92D050"/>
                </a:solidFill>
              </a:rPr>
              <a:t>fcb</a:t>
            </a:r>
            <a:r>
              <a:rPr lang="en-US" sz="1200" dirty="0"/>
              <a:t>/player/</a:t>
            </a:r>
            <a:r>
              <a:rPr lang="en-US" sz="1200" dirty="0" err="1">
                <a:solidFill>
                  <a:srgbClr val="FFC000"/>
                </a:solidFill>
              </a:rPr>
              <a:t>neuer</a:t>
            </a:r>
            <a:r>
              <a:rPr lang="en-US" sz="1200" dirty="0"/>
              <a:t>/game/</a:t>
            </a:r>
            <a:r>
              <a:rPr lang="en-US" sz="1200" dirty="0">
                <a:solidFill>
                  <a:srgbClr val="70AD47"/>
                </a:solidFill>
              </a:rPr>
              <a:t>12</a:t>
            </a:r>
            <a:r>
              <a:rPr lang="en-US" sz="1200" dirty="0"/>
              <a:t>/</a:t>
            </a:r>
            <a:endParaRPr lang="en-US" sz="1200" dirty="0">
              <a:solidFill>
                <a:srgbClr val="C55A11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49D19C19-47C3-479A-A240-528561771349}"/>
              </a:ext>
            </a:extLst>
          </p:cNvPr>
          <p:cNvSpPr/>
          <p:nvPr/>
        </p:nvSpPr>
        <p:spPr>
          <a:xfrm>
            <a:off x="4037563" y="1328789"/>
            <a:ext cx="3795543" cy="461414"/>
          </a:xfrm>
          <a:prstGeom prst="rect">
            <a:avLst/>
          </a:prstGeom>
          <a:solidFill>
            <a:srgbClr val="558336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Subjects</a:t>
            </a: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3824F1BD-7363-4CD0-BFD4-C9FB13627362}"/>
              </a:ext>
            </a:extLst>
          </p:cNvPr>
          <p:cNvSpPr/>
          <p:nvPr/>
        </p:nvSpPr>
        <p:spPr>
          <a:xfrm>
            <a:off x="6769593" y="2846080"/>
            <a:ext cx="5180734" cy="4614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 Fantasy Team Players</a:t>
            </a:r>
          </a:p>
        </p:txBody>
      </p:sp>
      <p:sp>
        <p:nvSpPr>
          <p:cNvPr id="94" name="Textfeld 93">
            <a:extLst>
              <a:ext uri="{FF2B5EF4-FFF2-40B4-BE49-F238E27FC236}">
                <a16:creationId xmlns:a16="http://schemas.microsoft.com/office/drawing/2014/main" id="{CAC1C9A0-6E7E-4E4D-87C6-5E7B1EF771EE}"/>
              </a:ext>
            </a:extLst>
          </p:cNvPr>
          <p:cNvSpPr txBox="1"/>
          <p:nvPr/>
        </p:nvSpPr>
        <p:spPr>
          <a:xfrm>
            <a:off x="6769593" y="3378689"/>
            <a:ext cx="5175738" cy="5825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Subscribe to: /league/</a:t>
            </a:r>
            <a:r>
              <a:rPr lang="en-US" sz="1200" dirty="0" err="1"/>
              <a:t>bundesliga</a:t>
            </a:r>
            <a:r>
              <a:rPr lang="en-US" sz="1200" dirty="0"/>
              <a:t>/</a:t>
            </a:r>
            <a:br>
              <a:rPr lang="en-US" sz="1200" dirty="0"/>
            </a:br>
            <a:r>
              <a:rPr lang="en-US" sz="1200" dirty="0"/>
              <a:t>Filter on subject: /team/</a:t>
            </a:r>
            <a:r>
              <a:rPr lang="en-US" sz="1200" dirty="0" err="1"/>
              <a:t>bmg</a:t>
            </a:r>
            <a:r>
              <a:rPr lang="en-US" sz="1200" dirty="0"/>
              <a:t>/player/</a:t>
            </a:r>
            <a:r>
              <a:rPr lang="en-US" sz="1200" dirty="0" err="1"/>
              <a:t>raffael</a:t>
            </a:r>
            <a:r>
              <a:rPr lang="en-US" sz="1200" dirty="0"/>
              <a:t> OR /team/</a:t>
            </a:r>
            <a:r>
              <a:rPr lang="en-US" sz="1200" dirty="0" err="1"/>
              <a:t>fcb</a:t>
            </a:r>
            <a:r>
              <a:rPr lang="en-US" sz="1200" dirty="0"/>
              <a:t>/player/</a:t>
            </a:r>
            <a:r>
              <a:rPr lang="en-US" sz="1200" dirty="0" err="1"/>
              <a:t>neuer</a:t>
            </a:r>
            <a:r>
              <a:rPr lang="en-US" sz="1200" dirty="0"/>
              <a:t> OR …</a:t>
            </a:r>
          </a:p>
        </p:txBody>
      </p:sp>
      <p:pic>
        <p:nvPicPr>
          <p:cNvPr id="63" name="Grafik 62">
            <a:extLst>
              <a:ext uri="{FF2B5EF4-FFF2-40B4-BE49-F238E27FC236}">
                <a16:creationId xmlns:a16="http://schemas.microsoft.com/office/drawing/2014/main" id="{BB182CB2-A89C-44C0-A594-1A3E434C22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20" y="2017352"/>
            <a:ext cx="1243663" cy="1580927"/>
          </a:xfrm>
          <a:prstGeom prst="rect">
            <a:avLst/>
          </a:prstGeom>
        </p:spPr>
      </p:pic>
      <p:sp>
        <p:nvSpPr>
          <p:cNvPr id="64" name="Sprechblase: rechteckig 63">
            <a:extLst>
              <a:ext uri="{FF2B5EF4-FFF2-40B4-BE49-F238E27FC236}">
                <a16:creationId xmlns:a16="http://schemas.microsoft.com/office/drawing/2014/main" id="{F81A9D89-1788-4252-B80A-81D66EABE9A7}"/>
              </a:ext>
            </a:extLst>
          </p:cNvPr>
          <p:cNvSpPr/>
          <p:nvPr/>
        </p:nvSpPr>
        <p:spPr>
          <a:xfrm>
            <a:off x="6909660" y="5867442"/>
            <a:ext cx="1243662" cy="337389"/>
          </a:xfrm>
          <a:prstGeom prst="wedgeRectCallout">
            <a:avLst>
              <a:gd name="adj1" fmla="val -166983"/>
              <a:gd name="adj2" fmla="val -139728"/>
            </a:avLst>
          </a:prstGeom>
          <a:noFill/>
          <a:ln w="19050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Player</a:t>
            </a:r>
          </a:p>
        </p:txBody>
      </p:sp>
      <p:sp>
        <p:nvSpPr>
          <p:cNvPr id="65" name="Sprechblase: rechteckig 64">
            <a:extLst>
              <a:ext uri="{FF2B5EF4-FFF2-40B4-BE49-F238E27FC236}">
                <a16:creationId xmlns:a16="http://schemas.microsoft.com/office/drawing/2014/main" id="{D5591E0E-D103-4800-8E1B-CCC4F38A6796}"/>
              </a:ext>
            </a:extLst>
          </p:cNvPr>
          <p:cNvSpPr/>
          <p:nvPr/>
        </p:nvSpPr>
        <p:spPr>
          <a:xfrm>
            <a:off x="560194" y="5441261"/>
            <a:ext cx="1243662" cy="337389"/>
          </a:xfrm>
          <a:prstGeom prst="wedgeRectCallout">
            <a:avLst>
              <a:gd name="adj1" fmla="val 101980"/>
              <a:gd name="adj2" fmla="val -25473"/>
            </a:avLst>
          </a:prstGeom>
          <a:noFill/>
          <a:ln w="19050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Real Team</a:t>
            </a:r>
          </a:p>
        </p:txBody>
      </p:sp>
      <p:sp>
        <p:nvSpPr>
          <p:cNvPr id="66" name="Sprechblase: rechteckig 65">
            <a:extLst>
              <a:ext uri="{FF2B5EF4-FFF2-40B4-BE49-F238E27FC236}">
                <a16:creationId xmlns:a16="http://schemas.microsoft.com/office/drawing/2014/main" id="{E6269B2B-679A-49F4-8387-F36E988A2C54}"/>
              </a:ext>
            </a:extLst>
          </p:cNvPr>
          <p:cNvSpPr/>
          <p:nvPr/>
        </p:nvSpPr>
        <p:spPr>
          <a:xfrm>
            <a:off x="558437" y="6335861"/>
            <a:ext cx="1245420" cy="337389"/>
          </a:xfrm>
          <a:prstGeom prst="wedgeRectCallout">
            <a:avLst>
              <a:gd name="adj1" fmla="val 103576"/>
              <a:gd name="adj2" fmla="val -31899"/>
            </a:avLst>
          </a:prstGeom>
          <a:noFill/>
          <a:ln w="19050">
            <a:solidFill>
              <a:srgbClr val="70AD47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Real Game</a:t>
            </a:r>
          </a:p>
        </p:txBody>
      </p:sp>
      <p:sp>
        <p:nvSpPr>
          <p:cNvPr id="67" name="Sprechblase: rechteckig 66">
            <a:extLst>
              <a:ext uri="{FF2B5EF4-FFF2-40B4-BE49-F238E27FC236}">
                <a16:creationId xmlns:a16="http://schemas.microsoft.com/office/drawing/2014/main" id="{A5774622-0C77-47D2-8401-0B7B5DBC1724}"/>
              </a:ext>
            </a:extLst>
          </p:cNvPr>
          <p:cNvSpPr/>
          <p:nvPr/>
        </p:nvSpPr>
        <p:spPr>
          <a:xfrm>
            <a:off x="558436" y="5008041"/>
            <a:ext cx="1257685" cy="337389"/>
          </a:xfrm>
          <a:prstGeom prst="wedgeRectCallout">
            <a:avLst>
              <a:gd name="adj1" fmla="val 96511"/>
              <a:gd name="adj2" fmla="val -98326"/>
            </a:avLst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Real League</a:t>
            </a:r>
          </a:p>
        </p:txBody>
      </p: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15EA0055-8163-433A-A179-0D9485321A9F}"/>
              </a:ext>
            </a:extLst>
          </p:cNvPr>
          <p:cNvGrpSpPr/>
          <p:nvPr/>
        </p:nvGrpSpPr>
        <p:grpSpPr>
          <a:xfrm>
            <a:off x="8952302" y="4095195"/>
            <a:ext cx="810319" cy="836228"/>
            <a:chOff x="2725271" y="977153"/>
            <a:chExt cx="1290917" cy="1302393"/>
          </a:xfrm>
        </p:grpSpPr>
        <p:sp>
          <p:nvSpPr>
            <p:cNvPr id="71" name="Rechteck 70">
              <a:extLst>
                <a:ext uri="{FF2B5EF4-FFF2-40B4-BE49-F238E27FC236}">
                  <a16:creationId xmlns:a16="http://schemas.microsoft.com/office/drawing/2014/main" id="{ED445B67-B22E-4643-8220-E01713ADB5F4}"/>
                </a:ext>
              </a:extLst>
            </p:cNvPr>
            <p:cNvSpPr/>
            <p:nvPr/>
          </p:nvSpPr>
          <p:spPr>
            <a:xfrm>
              <a:off x="2725271" y="977153"/>
              <a:ext cx="1290917" cy="130239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2" name="Pfeil: gestreift nach rechts 71">
              <a:extLst>
                <a:ext uri="{FF2B5EF4-FFF2-40B4-BE49-F238E27FC236}">
                  <a16:creationId xmlns:a16="http://schemas.microsoft.com/office/drawing/2014/main" id="{C1208EB7-05DE-495D-BF36-27DBDAF34B4B}"/>
                </a:ext>
              </a:extLst>
            </p:cNvPr>
            <p:cNvSpPr/>
            <p:nvPr/>
          </p:nvSpPr>
          <p:spPr>
            <a:xfrm>
              <a:off x="2948060" y="1253554"/>
              <a:ext cx="861597" cy="712623"/>
            </a:xfrm>
            <a:prstGeom prst="striped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FC34ED4-FC6D-40F3-8A8D-F9B43B512D8A}"/>
              </a:ext>
            </a:extLst>
          </p:cNvPr>
          <p:cNvCxnSpPr>
            <a:stCxn id="3" idx="3"/>
            <a:endCxn id="93" idx="1"/>
          </p:cNvCxnSpPr>
          <p:nvPr/>
        </p:nvCxnSpPr>
        <p:spPr>
          <a:xfrm>
            <a:off x="3320552" y="2882252"/>
            <a:ext cx="3449041" cy="1945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404F14C3-A9C6-4AC8-8C7C-C291E3BA9E66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7831568" y="3961273"/>
            <a:ext cx="1120734" cy="552036"/>
          </a:xfrm>
          <a:prstGeom prst="bentConnector3">
            <a:avLst>
              <a:gd name="adj1" fmla="val 12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hteck 80">
            <a:extLst>
              <a:ext uri="{FF2B5EF4-FFF2-40B4-BE49-F238E27FC236}">
                <a16:creationId xmlns:a16="http://schemas.microsoft.com/office/drawing/2014/main" id="{ECFB3BFE-8B92-40E9-9837-6734E72B9EAB}"/>
              </a:ext>
            </a:extLst>
          </p:cNvPr>
          <p:cNvSpPr/>
          <p:nvPr/>
        </p:nvSpPr>
        <p:spPr>
          <a:xfrm>
            <a:off x="8639773" y="5158421"/>
            <a:ext cx="1508728" cy="1217572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2195310D-0C5F-456B-A0FD-9225A6231C41}"/>
              </a:ext>
            </a:extLst>
          </p:cNvPr>
          <p:cNvSpPr/>
          <p:nvPr/>
        </p:nvSpPr>
        <p:spPr>
          <a:xfrm>
            <a:off x="9517387" y="5967900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E5DF2BC9-FBBE-4473-854A-D7965AE4B195}"/>
              </a:ext>
            </a:extLst>
          </p:cNvPr>
          <p:cNvSpPr/>
          <p:nvPr/>
        </p:nvSpPr>
        <p:spPr>
          <a:xfrm>
            <a:off x="9517387" y="5279660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FE8F3EE7-0618-496D-934D-C0A3305ED197}"/>
              </a:ext>
            </a:extLst>
          </p:cNvPr>
          <p:cNvSpPr/>
          <p:nvPr/>
        </p:nvSpPr>
        <p:spPr>
          <a:xfrm>
            <a:off x="8865115" y="5285148"/>
            <a:ext cx="323088" cy="335280"/>
          </a:xfrm>
          <a:prstGeom prst="ellipse">
            <a:avLst/>
          </a:prstGeom>
          <a:solidFill>
            <a:srgbClr val="5B9BD5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Ellipse 85">
            <a:extLst>
              <a:ext uri="{FF2B5EF4-FFF2-40B4-BE49-F238E27FC236}">
                <a16:creationId xmlns:a16="http://schemas.microsoft.com/office/drawing/2014/main" id="{2E544967-D6C4-4E21-8DE2-7BD630208F3E}"/>
              </a:ext>
            </a:extLst>
          </p:cNvPr>
          <p:cNvSpPr/>
          <p:nvPr/>
        </p:nvSpPr>
        <p:spPr>
          <a:xfrm>
            <a:off x="8865115" y="5967900"/>
            <a:ext cx="323088" cy="33528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Sprechblase: rechteckig 87">
            <a:extLst>
              <a:ext uri="{FF2B5EF4-FFF2-40B4-BE49-F238E27FC236}">
                <a16:creationId xmlns:a16="http://schemas.microsoft.com/office/drawing/2014/main" id="{FCA29A27-26FD-4B54-B823-D789713B41A8}"/>
              </a:ext>
            </a:extLst>
          </p:cNvPr>
          <p:cNvSpPr/>
          <p:nvPr/>
        </p:nvSpPr>
        <p:spPr>
          <a:xfrm>
            <a:off x="10767588" y="5224192"/>
            <a:ext cx="1243662" cy="524868"/>
          </a:xfrm>
          <a:prstGeom prst="wedgeRectCallout">
            <a:avLst>
              <a:gd name="adj1" fmla="val -93365"/>
              <a:gd name="adj2" fmla="val -4216"/>
            </a:avLst>
          </a:prstGeom>
          <a:noFill/>
          <a:ln w="19050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Fantasy Team</a:t>
            </a:r>
          </a:p>
        </p:txBody>
      </p:sp>
      <p:sp>
        <p:nvSpPr>
          <p:cNvPr id="90" name="Sprechblase: rechteckig 89">
            <a:extLst>
              <a:ext uri="{FF2B5EF4-FFF2-40B4-BE49-F238E27FC236}">
                <a16:creationId xmlns:a16="http://schemas.microsoft.com/office/drawing/2014/main" id="{447AF2A2-F9F6-479C-AE9F-0A318761DB43}"/>
              </a:ext>
            </a:extLst>
          </p:cNvPr>
          <p:cNvSpPr/>
          <p:nvPr/>
        </p:nvSpPr>
        <p:spPr>
          <a:xfrm>
            <a:off x="10753565" y="5967900"/>
            <a:ext cx="1257685" cy="473862"/>
          </a:xfrm>
          <a:prstGeom prst="wedgeRectCallout">
            <a:avLst>
              <a:gd name="adj1" fmla="val -93805"/>
              <a:gd name="adj2" fmla="val -39870"/>
            </a:avLst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Fantasy</a:t>
            </a:r>
            <a:r>
              <a:rPr lang="en-US" sz="1600" dirty="0">
                <a:solidFill>
                  <a:schemeClr val="dk1"/>
                </a:solidFill>
              </a:rPr>
              <a:t> League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30C50E9F-3E3C-46BD-B328-7ADE39479F4F}"/>
              </a:ext>
            </a:extLst>
          </p:cNvPr>
          <p:cNvSpPr/>
          <p:nvPr/>
        </p:nvSpPr>
        <p:spPr>
          <a:xfrm>
            <a:off x="9902467" y="4166734"/>
            <a:ext cx="200369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dk1"/>
                </a:solidFill>
              </a:rPr>
              <a:t>Produce derivative event</a:t>
            </a:r>
            <a:br>
              <a:rPr lang="en-US" sz="1400" dirty="0">
                <a:solidFill>
                  <a:schemeClr val="dk1"/>
                </a:solidFill>
              </a:rPr>
            </a:br>
            <a:r>
              <a:rPr lang="en-US" sz="1400" dirty="0">
                <a:solidFill>
                  <a:schemeClr val="dk1"/>
                </a:solidFill>
              </a:rPr>
              <a:t>for fantasy team based</a:t>
            </a:r>
          </a:p>
          <a:p>
            <a:r>
              <a:rPr lang="en-US" sz="1400" dirty="0">
                <a:solidFill>
                  <a:schemeClr val="dk1"/>
                </a:solidFill>
              </a:rPr>
              <a:t>on real input event</a:t>
            </a:r>
            <a:endParaRPr lang="en-US" sz="1400" dirty="0"/>
          </a:p>
        </p:txBody>
      </p:sp>
      <p:sp>
        <p:nvSpPr>
          <p:cNvPr id="100" name="Sprechblase: rechteckig 99">
            <a:extLst>
              <a:ext uri="{FF2B5EF4-FFF2-40B4-BE49-F238E27FC236}">
                <a16:creationId xmlns:a16="http://schemas.microsoft.com/office/drawing/2014/main" id="{4602A265-C099-406A-84B8-F56AD08C21CF}"/>
              </a:ext>
            </a:extLst>
          </p:cNvPr>
          <p:cNvSpPr/>
          <p:nvPr/>
        </p:nvSpPr>
        <p:spPr>
          <a:xfrm>
            <a:off x="6916610" y="5867442"/>
            <a:ext cx="1243662" cy="337389"/>
          </a:xfrm>
          <a:prstGeom prst="wedgeRectCallout">
            <a:avLst>
              <a:gd name="adj1" fmla="val 106212"/>
              <a:gd name="adj2" fmla="val 27668"/>
            </a:avLst>
          </a:prstGeom>
          <a:noFill/>
          <a:ln w="19050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Player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A5804D5A-8D6C-49BD-AEC9-30E4E614FEED}"/>
              </a:ext>
            </a:extLst>
          </p:cNvPr>
          <p:cNvSpPr/>
          <p:nvPr/>
        </p:nvSpPr>
        <p:spPr>
          <a:xfrm>
            <a:off x="3335210" y="3268229"/>
            <a:ext cx="1974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dk1"/>
                </a:solidFill>
              </a:rPr>
              <a:t>Real gameday stats</a:t>
            </a:r>
            <a:endParaRPr lang="en-US" dirty="0"/>
          </a:p>
        </p:txBody>
      </p:sp>
      <p:sp>
        <p:nvSpPr>
          <p:cNvPr id="101" name="Textfeld 100">
            <a:extLst>
              <a:ext uri="{FF2B5EF4-FFF2-40B4-BE49-F238E27FC236}">
                <a16:creationId xmlns:a16="http://schemas.microsoft.com/office/drawing/2014/main" id="{AFE47F31-5274-472C-ADAE-299DCC73D766}"/>
              </a:ext>
            </a:extLst>
          </p:cNvPr>
          <p:cNvSpPr txBox="1"/>
          <p:nvPr/>
        </p:nvSpPr>
        <p:spPr>
          <a:xfrm>
            <a:off x="7880783" y="6448166"/>
            <a:ext cx="2953356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/league/</a:t>
            </a:r>
            <a:r>
              <a:rPr lang="en-US" sz="1200" dirty="0" err="1">
                <a:solidFill>
                  <a:srgbClr val="548235"/>
                </a:solidFill>
              </a:rPr>
              <a:t>allstars</a:t>
            </a:r>
            <a:r>
              <a:rPr lang="en-US" sz="1200" dirty="0"/>
              <a:t>/team/</a:t>
            </a:r>
            <a:r>
              <a:rPr lang="en-US" sz="1200" dirty="0">
                <a:solidFill>
                  <a:srgbClr val="92D050"/>
                </a:solidFill>
              </a:rPr>
              <a:t>pirates</a:t>
            </a:r>
            <a:r>
              <a:rPr lang="en-US" sz="1200" dirty="0"/>
              <a:t>/player/</a:t>
            </a:r>
            <a:r>
              <a:rPr lang="en-US" sz="1200" dirty="0" err="1">
                <a:solidFill>
                  <a:srgbClr val="FFC000"/>
                </a:solidFill>
              </a:rPr>
              <a:t>raffael</a:t>
            </a:r>
            <a:endParaRPr lang="en-US" sz="1200" dirty="0">
              <a:solidFill>
                <a:srgbClr val="C55A11"/>
              </a:solidFill>
            </a:endParaRPr>
          </a:p>
        </p:txBody>
      </p:sp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D7B1FBBE-3A4F-4C78-846D-5398D5043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99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107"/>
    </mc:Choice>
    <mc:Fallback xmlns="">
      <p:transition spd="slow" advTm="99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879738-6C93-4217-9DD9-45ADB639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2AC8C8-DBE7-401A-9E43-E7A383B65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“Topic” is a classification of events down to the origin context</a:t>
            </a:r>
          </a:p>
          <a:p>
            <a:r>
              <a:rPr lang="en-US" dirty="0"/>
              <a:t>It’s an abstraction concept that allows scoping of context correlated events</a:t>
            </a:r>
          </a:p>
          <a:p>
            <a:r>
              <a:rPr lang="en-US" dirty="0"/>
              <a:t>Particular scopes can be mapped right onto existing middleware</a:t>
            </a:r>
          </a:p>
          <a:p>
            <a:r>
              <a:rPr lang="en-US" dirty="0"/>
              <a:t>Details within those scopes can be filtered on</a:t>
            </a:r>
          </a:p>
          <a:p>
            <a:r>
              <a:rPr lang="en-US" dirty="0"/>
              <a:t>Middleware isn’t required, this model also maps to straight HTTP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E9F737F-FF83-4C54-AD05-6765DC8922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5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742"/>
    </mc:Choice>
    <mc:Fallback xmlns="">
      <p:transition spd="slow" advTm="92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C74FB9-9402-47BA-BF5C-22FBF9BE2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EB7F7C-FBC9-461E-9E05-779E0B309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This slide deck explores the “topic” concept typically found in messaging and </a:t>
            </a:r>
            <a:r>
              <a:rPr lang="en-US" dirty="0" err="1"/>
              <a:t>eventing</a:t>
            </a:r>
            <a:r>
              <a:rPr lang="en-US" dirty="0"/>
              <a:t> infrastructure along several examples. </a:t>
            </a:r>
          </a:p>
          <a:p>
            <a:r>
              <a:rPr lang="en-US" dirty="0"/>
              <a:t>“Topic” is both a classification/context concept as well as an architectural tool to group event or message streams. </a:t>
            </a:r>
          </a:p>
          <a:p>
            <a:r>
              <a:rPr lang="en-US" dirty="0"/>
              <a:t>Where a concrete architecture chooses to place a consolidation point along the classification hierarchy of events to groups of messages/events into actual system entities depends on considerations like latency, volume, producer count, law, and others.</a:t>
            </a:r>
          </a:p>
          <a:p>
            <a:r>
              <a:rPr lang="en-US" dirty="0"/>
              <a:t>Consumers typically register interest for messages at these available consolidation points, which materialize as “topic”, or “exchange”, or “address” in concrete systems</a:t>
            </a:r>
          </a:p>
          <a:p>
            <a:r>
              <a:rPr lang="en-US" dirty="0"/>
              <a:t>The remaining classification detail is available for filter conditions that allow the consumer to pinpoint the messages/events they want delivered. Detail beyond the chosen classification consolidation point is often broken out as a separate field, such as “subject” or a custom event/message property. </a:t>
            </a:r>
          </a:p>
          <a:p>
            <a:r>
              <a:rPr lang="en-US" dirty="0"/>
              <a:t>(The examples don’t aim to represent a complete or even completely correct perspective on the respective domain. </a:t>
            </a:r>
            <a:r>
              <a:rPr lang="en-US"/>
              <a:t>They’re examples.)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169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feil: nach unten 15">
            <a:extLst>
              <a:ext uri="{FF2B5EF4-FFF2-40B4-BE49-F238E27FC236}">
                <a16:creationId xmlns:a16="http://schemas.microsoft.com/office/drawing/2014/main" id="{83CC0811-ACBB-4CD4-B0F3-F73B2026EF2C}"/>
              </a:ext>
            </a:extLst>
          </p:cNvPr>
          <p:cNvSpPr/>
          <p:nvPr/>
        </p:nvSpPr>
        <p:spPr>
          <a:xfrm>
            <a:off x="1431036" y="1661076"/>
            <a:ext cx="2097741" cy="783886"/>
          </a:xfrm>
          <a:prstGeom prst="downArrow">
            <a:avLst>
              <a:gd name="adj1" fmla="val 50000"/>
              <a:gd name="adj2" fmla="val 65408"/>
            </a:avLst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61F0238-6ED3-42CA-8176-181B2E07B79D}"/>
              </a:ext>
            </a:extLst>
          </p:cNvPr>
          <p:cNvSpPr txBox="1"/>
          <p:nvPr/>
        </p:nvSpPr>
        <p:spPr>
          <a:xfrm>
            <a:off x="4169036" y="1774766"/>
            <a:ext cx="3397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/>
              <a:t>Building Management</a:t>
            </a:r>
          </a:p>
        </p:txBody>
      </p:sp>
      <p:sp>
        <p:nvSpPr>
          <p:cNvPr id="30" name="Pfeil: nach links 29">
            <a:extLst>
              <a:ext uri="{FF2B5EF4-FFF2-40B4-BE49-F238E27FC236}">
                <a16:creationId xmlns:a16="http://schemas.microsoft.com/office/drawing/2014/main" id="{3513646F-29CA-49C3-91BE-DA227D82BDE0}"/>
              </a:ext>
            </a:extLst>
          </p:cNvPr>
          <p:cNvSpPr/>
          <p:nvPr/>
        </p:nvSpPr>
        <p:spPr>
          <a:xfrm>
            <a:off x="5065058" y="4082310"/>
            <a:ext cx="1021977" cy="212372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2" name="Textfeld 1151">
            <a:extLst>
              <a:ext uri="{FF2B5EF4-FFF2-40B4-BE49-F238E27FC236}">
                <a16:creationId xmlns:a16="http://schemas.microsoft.com/office/drawing/2014/main" id="{963E7503-8D66-40F6-9D19-A8809506FAC6}"/>
              </a:ext>
            </a:extLst>
          </p:cNvPr>
          <p:cNvSpPr txBox="1"/>
          <p:nvPr/>
        </p:nvSpPr>
        <p:spPr>
          <a:xfrm>
            <a:off x="6056474" y="3326137"/>
            <a:ext cx="3484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Device Management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A86690E5-C586-4078-B964-9506F378EDF1}"/>
              </a:ext>
            </a:extLst>
          </p:cNvPr>
          <p:cNvSpPr/>
          <p:nvPr/>
        </p:nvSpPr>
        <p:spPr>
          <a:xfrm>
            <a:off x="957430" y="136558"/>
            <a:ext cx="6492241" cy="1537703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4" name="Rechteck 1153">
            <a:extLst>
              <a:ext uri="{FF2B5EF4-FFF2-40B4-BE49-F238E27FC236}">
                <a16:creationId xmlns:a16="http://schemas.microsoft.com/office/drawing/2014/main" id="{E8CE5228-A796-4042-8D41-12962CD70CA4}"/>
              </a:ext>
            </a:extLst>
          </p:cNvPr>
          <p:cNvSpPr/>
          <p:nvPr/>
        </p:nvSpPr>
        <p:spPr>
          <a:xfrm>
            <a:off x="6087035" y="3908612"/>
            <a:ext cx="5729898" cy="231484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2675DAF-3EDE-47CA-9A38-B3B58006B840}"/>
              </a:ext>
            </a:extLst>
          </p:cNvPr>
          <p:cNvSpPr txBox="1"/>
          <p:nvPr/>
        </p:nvSpPr>
        <p:spPr>
          <a:xfrm>
            <a:off x="1084761" y="224020"/>
            <a:ext cx="14253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Climate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Gas</a:t>
            </a:r>
          </a:p>
        </p:txBody>
      </p:sp>
      <p:sp>
        <p:nvSpPr>
          <p:cNvPr id="1156" name="Textfeld 1155">
            <a:extLst>
              <a:ext uri="{FF2B5EF4-FFF2-40B4-BE49-F238E27FC236}">
                <a16:creationId xmlns:a16="http://schemas.microsoft.com/office/drawing/2014/main" id="{4E75B63D-99C8-450B-8B04-9F604D78921D}"/>
              </a:ext>
            </a:extLst>
          </p:cNvPr>
          <p:cNvSpPr txBox="1"/>
          <p:nvPr/>
        </p:nvSpPr>
        <p:spPr>
          <a:xfrm>
            <a:off x="2468722" y="224020"/>
            <a:ext cx="24477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Space Utilization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Access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Movement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Elevator/Escalator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Refrigeration</a:t>
            </a:r>
          </a:p>
        </p:txBody>
      </p:sp>
      <p:sp>
        <p:nvSpPr>
          <p:cNvPr id="1157" name="Textfeld 1156">
            <a:extLst>
              <a:ext uri="{FF2B5EF4-FFF2-40B4-BE49-F238E27FC236}">
                <a16:creationId xmlns:a16="http://schemas.microsoft.com/office/drawing/2014/main" id="{A5E71016-94AC-4117-A055-7662C561C8A8}"/>
              </a:ext>
            </a:extLst>
          </p:cNvPr>
          <p:cNvSpPr txBox="1"/>
          <p:nvPr/>
        </p:nvSpPr>
        <p:spPr>
          <a:xfrm>
            <a:off x="4761890" y="213177"/>
            <a:ext cx="25891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Networking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Fire/Smoke/Gas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Biohazards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Flooding/Wind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Earthquake</a:t>
            </a:r>
          </a:p>
        </p:txBody>
      </p:sp>
      <p:sp>
        <p:nvSpPr>
          <p:cNvPr id="1158" name="Textfeld 1157">
            <a:extLst>
              <a:ext uri="{FF2B5EF4-FFF2-40B4-BE49-F238E27FC236}">
                <a16:creationId xmlns:a16="http://schemas.microsoft.com/office/drawing/2014/main" id="{9A6F00DD-7E0A-44FA-9AC1-31920D138531}"/>
              </a:ext>
            </a:extLst>
          </p:cNvPr>
          <p:cNvSpPr txBox="1"/>
          <p:nvPr/>
        </p:nvSpPr>
        <p:spPr>
          <a:xfrm>
            <a:off x="6181064" y="4229275"/>
            <a:ext cx="1905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Battery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Vibration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Component Health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B485F871-C7DE-4BA4-8963-CF2EAE4E4445}"/>
              </a:ext>
            </a:extLst>
          </p:cNvPr>
          <p:cNvSpPr txBox="1"/>
          <p:nvPr/>
        </p:nvSpPr>
        <p:spPr>
          <a:xfrm>
            <a:off x="6945427" y="722455"/>
            <a:ext cx="3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…</a:t>
            </a:r>
          </a:p>
        </p:txBody>
      </p:sp>
      <p:sp>
        <p:nvSpPr>
          <p:cNvPr id="1160" name="Textfeld 1159">
            <a:extLst>
              <a:ext uri="{FF2B5EF4-FFF2-40B4-BE49-F238E27FC236}">
                <a16:creationId xmlns:a16="http://schemas.microsoft.com/office/drawing/2014/main" id="{5B98552B-68FD-4B7A-B103-CDCF7B88AA4A}"/>
              </a:ext>
            </a:extLst>
          </p:cNvPr>
          <p:cNvSpPr txBox="1"/>
          <p:nvPr/>
        </p:nvSpPr>
        <p:spPr>
          <a:xfrm>
            <a:off x="7893322" y="4227811"/>
            <a:ext cx="18154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Firmware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TPM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Hypervisor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Container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</a:t>
            </a:r>
          </a:p>
        </p:txBody>
      </p:sp>
      <p:sp>
        <p:nvSpPr>
          <p:cNvPr id="1161" name="Textfeld 1160">
            <a:extLst>
              <a:ext uri="{FF2B5EF4-FFF2-40B4-BE49-F238E27FC236}">
                <a16:creationId xmlns:a16="http://schemas.microsoft.com/office/drawing/2014/main" id="{4209F792-7127-4D19-BCCF-DD2C1A783F1D}"/>
              </a:ext>
            </a:extLst>
          </p:cNvPr>
          <p:cNvSpPr txBox="1"/>
          <p:nvPr/>
        </p:nvSpPr>
        <p:spPr>
          <a:xfrm>
            <a:off x="9461051" y="4244915"/>
            <a:ext cx="1905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Credentials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Access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</a:t>
            </a:r>
          </a:p>
        </p:txBody>
      </p:sp>
      <p:sp>
        <p:nvSpPr>
          <p:cNvPr id="1162" name="Textfeld 1161">
            <a:extLst>
              <a:ext uri="{FF2B5EF4-FFF2-40B4-BE49-F238E27FC236}">
                <a16:creationId xmlns:a16="http://schemas.microsoft.com/office/drawing/2014/main" id="{334A2D3E-9A81-484A-A935-3153C49D520F}"/>
              </a:ext>
            </a:extLst>
          </p:cNvPr>
          <p:cNvSpPr txBox="1"/>
          <p:nvPr/>
        </p:nvSpPr>
        <p:spPr>
          <a:xfrm>
            <a:off x="11366295" y="4881370"/>
            <a:ext cx="3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…</a:t>
            </a:r>
          </a:p>
        </p:txBody>
      </p:sp>
      <p:pic>
        <p:nvPicPr>
          <p:cNvPr id="1790" name="Grafik 1789">
            <a:extLst>
              <a:ext uri="{FF2B5EF4-FFF2-40B4-BE49-F238E27FC236}">
                <a16:creationId xmlns:a16="http://schemas.microsoft.com/office/drawing/2014/main" id="{DF581D7A-90ED-4A63-B6AC-93296A86DB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00" y="2999586"/>
            <a:ext cx="3594353" cy="3594353"/>
          </a:xfrm>
          <a:prstGeom prst="rect">
            <a:avLst/>
          </a:prstGeom>
        </p:spPr>
      </p:pic>
      <p:sp>
        <p:nvSpPr>
          <p:cNvPr id="1171" name="Textfeld 1170">
            <a:extLst>
              <a:ext uri="{FF2B5EF4-FFF2-40B4-BE49-F238E27FC236}">
                <a16:creationId xmlns:a16="http://schemas.microsoft.com/office/drawing/2014/main" id="{F0B16102-A02E-4CAB-839D-9B76557746BC}"/>
              </a:ext>
            </a:extLst>
          </p:cNvPr>
          <p:cNvSpPr txBox="1"/>
          <p:nvPr/>
        </p:nvSpPr>
        <p:spPr>
          <a:xfrm>
            <a:off x="7798837" y="305244"/>
            <a:ext cx="40000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Sensors in Buildings:</a:t>
            </a:r>
            <a:br>
              <a:rPr lang="en-US" sz="3600" dirty="0"/>
            </a:br>
            <a:r>
              <a:rPr lang="en-US" sz="3600" dirty="0"/>
              <a:t>Two Perspectives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37CC5CC-64AB-4C29-AE98-3A572EA3A7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38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15"/>
    </mc:Choice>
    <mc:Fallback xmlns="">
      <p:transition spd="slow" advTm="45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56DD8389-3DE4-46A7-BDC0-1E83B34DC702}"/>
              </a:ext>
            </a:extLst>
          </p:cNvPr>
          <p:cNvSpPr/>
          <p:nvPr/>
        </p:nvSpPr>
        <p:spPr>
          <a:xfrm>
            <a:off x="2553597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16C3691-32E0-4898-8F98-27B8A7162C27}"/>
              </a:ext>
            </a:extLst>
          </p:cNvPr>
          <p:cNvSpPr/>
          <p:nvPr/>
        </p:nvSpPr>
        <p:spPr>
          <a:xfrm>
            <a:off x="2553597" y="523854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20AF903A-972B-476A-8C6A-B62029F76D83}"/>
              </a:ext>
            </a:extLst>
          </p:cNvPr>
          <p:cNvSpPr/>
          <p:nvPr/>
        </p:nvSpPr>
        <p:spPr>
          <a:xfrm>
            <a:off x="3205869" y="524403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C47C77F-6221-4499-99EF-6DA22B7790CC}"/>
              </a:ext>
            </a:extLst>
          </p:cNvPr>
          <p:cNvSpPr/>
          <p:nvPr/>
        </p:nvSpPr>
        <p:spPr>
          <a:xfrm>
            <a:off x="320586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CD3E62E-D14D-4E68-88A4-90070C44A223}"/>
              </a:ext>
            </a:extLst>
          </p:cNvPr>
          <p:cNvSpPr/>
          <p:nvPr/>
        </p:nvSpPr>
        <p:spPr>
          <a:xfrm>
            <a:off x="4572897" y="5249516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7E09F6D-E567-426C-9B51-AE3551D5CAF8}"/>
              </a:ext>
            </a:extLst>
          </p:cNvPr>
          <p:cNvSpPr/>
          <p:nvPr/>
        </p:nvSpPr>
        <p:spPr>
          <a:xfrm>
            <a:off x="456984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295A404-7BDB-4069-96A5-4EA854E19D67}"/>
              </a:ext>
            </a:extLst>
          </p:cNvPr>
          <p:cNvSpPr/>
          <p:nvPr/>
        </p:nvSpPr>
        <p:spPr>
          <a:xfrm>
            <a:off x="3920625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FBB5E7B5-45B1-4159-B70E-4A392041FA7D}"/>
              </a:ext>
            </a:extLst>
          </p:cNvPr>
          <p:cNvSpPr/>
          <p:nvPr/>
        </p:nvSpPr>
        <p:spPr>
          <a:xfrm>
            <a:off x="3920625" y="523305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DD1ECE5-55DF-46D2-BBA7-C9FC9C0834E5}"/>
              </a:ext>
            </a:extLst>
          </p:cNvPr>
          <p:cNvSpPr/>
          <p:nvPr/>
        </p:nvSpPr>
        <p:spPr>
          <a:xfrm>
            <a:off x="5874393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E1D3249-A7C2-4AC0-92C5-5BD776E79852}"/>
              </a:ext>
            </a:extLst>
          </p:cNvPr>
          <p:cNvSpPr/>
          <p:nvPr/>
        </p:nvSpPr>
        <p:spPr>
          <a:xfrm>
            <a:off x="5874393" y="525500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B9F250C-0787-40AF-A162-E11E84DA4367}"/>
              </a:ext>
            </a:extLst>
          </p:cNvPr>
          <p:cNvSpPr/>
          <p:nvPr/>
        </p:nvSpPr>
        <p:spPr>
          <a:xfrm>
            <a:off x="5222121" y="526049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E892833-9039-4B8A-A30A-DB7FE03AB56B}"/>
              </a:ext>
            </a:extLst>
          </p:cNvPr>
          <p:cNvSpPr/>
          <p:nvPr/>
        </p:nvSpPr>
        <p:spPr>
          <a:xfrm>
            <a:off x="5222121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02371424-96B7-4920-BEF8-9C9DFCE743FB}"/>
              </a:ext>
            </a:extLst>
          </p:cNvPr>
          <p:cNvSpPr/>
          <p:nvPr/>
        </p:nvSpPr>
        <p:spPr>
          <a:xfrm>
            <a:off x="3205869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81C8A9B4-2698-487E-B5E8-5D531D50776D}"/>
              </a:ext>
            </a:extLst>
          </p:cNvPr>
          <p:cNvSpPr/>
          <p:nvPr/>
        </p:nvSpPr>
        <p:spPr>
          <a:xfrm>
            <a:off x="3205869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D302ABE2-E4ED-4CE6-B841-1CFE3E014386}"/>
              </a:ext>
            </a:extLst>
          </p:cNvPr>
          <p:cNvSpPr/>
          <p:nvPr/>
        </p:nvSpPr>
        <p:spPr>
          <a:xfrm>
            <a:off x="25535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4748448-63D9-4D0D-9DDE-BCF095C456D0}"/>
              </a:ext>
            </a:extLst>
          </p:cNvPr>
          <p:cNvSpPr/>
          <p:nvPr/>
        </p:nvSpPr>
        <p:spPr>
          <a:xfrm>
            <a:off x="25535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D446C0EF-8F51-4523-8363-3D8AFF168A51}"/>
              </a:ext>
            </a:extLst>
          </p:cNvPr>
          <p:cNvSpPr/>
          <p:nvPr/>
        </p:nvSpPr>
        <p:spPr>
          <a:xfrm>
            <a:off x="5222121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B89FEAC-7814-4C18-9291-10144E5D2E34}"/>
              </a:ext>
            </a:extLst>
          </p:cNvPr>
          <p:cNvSpPr/>
          <p:nvPr/>
        </p:nvSpPr>
        <p:spPr>
          <a:xfrm>
            <a:off x="5222121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A4F2AEA3-5E6C-4B26-8861-A3E0A2EEA52A}"/>
              </a:ext>
            </a:extLst>
          </p:cNvPr>
          <p:cNvSpPr/>
          <p:nvPr/>
        </p:nvSpPr>
        <p:spPr>
          <a:xfrm>
            <a:off x="5874393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2AAAD475-7FBA-4A4A-A0F6-7EC09DD7DD4D}"/>
              </a:ext>
            </a:extLst>
          </p:cNvPr>
          <p:cNvSpPr/>
          <p:nvPr/>
        </p:nvSpPr>
        <p:spPr>
          <a:xfrm>
            <a:off x="5874393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D3DFC67-D08C-4380-B40C-48F21999FEDA}"/>
              </a:ext>
            </a:extLst>
          </p:cNvPr>
          <p:cNvSpPr/>
          <p:nvPr/>
        </p:nvSpPr>
        <p:spPr>
          <a:xfrm>
            <a:off x="45728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59D866EA-615A-4D27-A019-9B61E2575026}"/>
              </a:ext>
            </a:extLst>
          </p:cNvPr>
          <p:cNvSpPr/>
          <p:nvPr/>
        </p:nvSpPr>
        <p:spPr>
          <a:xfrm>
            <a:off x="45728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7F38501-4175-4558-9EE4-0119D462AD27}"/>
              </a:ext>
            </a:extLst>
          </p:cNvPr>
          <p:cNvSpPr/>
          <p:nvPr/>
        </p:nvSpPr>
        <p:spPr>
          <a:xfrm>
            <a:off x="3920625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97963839-77E9-49CF-BD99-824981B31354}"/>
              </a:ext>
            </a:extLst>
          </p:cNvPr>
          <p:cNvSpPr/>
          <p:nvPr/>
        </p:nvSpPr>
        <p:spPr>
          <a:xfrm>
            <a:off x="3920625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FBDF2226-AC1B-434E-93C5-F5D9C40DDFDB}"/>
              </a:ext>
            </a:extLst>
          </p:cNvPr>
          <p:cNvSpPr/>
          <p:nvPr/>
        </p:nvSpPr>
        <p:spPr>
          <a:xfrm>
            <a:off x="5545209" y="3080449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8BE1DE9A-04AE-4D24-9D90-8572BDB74A43}"/>
              </a:ext>
            </a:extLst>
          </p:cNvPr>
          <p:cNvSpPr/>
          <p:nvPr/>
        </p:nvSpPr>
        <p:spPr>
          <a:xfrm>
            <a:off x="4227014" y="3079202"/>
            <a:ext cx="323088" cy="335280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AB09B24D-F6BE-48ED-9126-C977C60CE735}"/>
              </a:ext>
            </a:extLst>
          </p:cNvPr>
          <p:cNvSpPr/>
          <p:nvPr/>
        </p:nvSpPr>
        <p:spPr>
          <a:xfrm>
            <a:off x="2882781" y="3086545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99A6E11B-BA81-4080-95C5-42C6ED589BEB}"/>
              </a:ext>
            </a:extLst>
          </p:cNvPr>
          <p:cNvSpPr/>
          <p:nvPr/>
        </p:nvSpPr>
        <p:spPr>
          <a:xfrm>
            <a:off x="3597537" y="2121032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548235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1F78EC63-59B8-4D2C-A525-861449832B57}"/>
              </a:ext>
            </a:extLst>
          </p:cNvPr>
          <p:cNvSpPr/>
          <p:nvPr/>
        </p:nvSpPr>
        <p:spPr>
          <a:xfrm>
            <a:off x="4942398" y="2116750"/>
            <a:ext cx="323088" cy="33528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523CCA7-B372-4DAF-A7D2-2F4E09B04C5B}"/>
              </a:ext>
            </a:extLst>
          </p:cNvPr>
          <p:cNvSpPr/>
          <p:nvPr/>
        </p:nvSpPr>
        <p:spPr>
          <a:xfrm>
            <a:off x="2510233" y="522723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99C9B913-2D73-45EC-BB16-826D6CA3D16E}"/>
              </a:ext>
            </a:extLst>
          </p:cNvPr>
          <p:cNvSpPr/>
          <p:nvPr/>
        </p:nvSpPr>
        <p:spPr>
          <a:xfrm>
            <a:off x="3874213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8BE5609D-A4FE-414F-BAB7-35EA20AF42D8}"/>
              </a:ext>
            </a:extLst>
          </p:cNvPr>
          <p:cNvSpPr/>
          <p:nvPr/>
        </p:nvSpPr>
        <p:spPr>
          <a:xfrm>
            <a:off x="5171137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24D7CBBE-6C5E-4A0D-84C7-A423DB01FB07}"/>
              </a:ext>
            </a:extLst>
          </p:cNvPr>
          <p:cNvSpPr/>
          <p:nvPr/>
        </p:nvSpPr>
        <p:spPr>
          <a:xfrm>
            <a:off x="517113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FA5BA13C-13A7-48B4-9296-0CEC0729922E}"/>
              </a:ext>
            </a:extLst>
          </p:cNvPr>
          <p:cNvSpPr/>
          <p:nvPr/>
        </p:nvSpPr>
        <p:spPr>
          <a:xfrm>
            <a:off x="387954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C22D064A-ADC1-4935-99BC-0354DCE7E653}"/>
              </a:ext>
            </a:extLst>
          </p:cNvPr>
          <p:cNvSpPr/>
          <p:nvPr/>
        </p:nvSpPr>
        <p:spPr>
          <a:xfrm>
            <a:off x="2510233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E132FA63-278E-4A2B-B10B-CEB9BD9845E5}"/>
              </a:ext>
            </a:extLst>
          </p:cNvPr>
          <p:cNvSpPr/>
          <p:nvPr/>
        </p:nvSpPr>
        <p:spPr>
          <a:xfrm>
            <a:off x="3811987" y="3805202"/>
            <a:ext cx="2492609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836A42DB-9EA3-427A-ADDD-CEBD83F0A166}"/>
              </a:ext>
            </a:extLst>
          </p:cNvPr>
          <p:cNvSpPr/>
          <p:nvPr/>
        </p:nvSpPr>
        <p:spPr>
          <a:xfrm>
            <a:off x="2459815" y="3805202"/>
            <a:ext cx="1169020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C8A01FC-C415-4E57-95CA-3E6CCBAE7469}"/>
              </a:ext>
            </a:extLst>
          </p:cNvPr>
          <p:cNvSpPr/>
          <p:nvPr/>
        </p:nvSpPr>
        <p:spPr>
          <a:xfrm>
            <a:off x="2446017" y="5158421"/>
            <a:ext cx="3863616" cy="1240459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5D6BEF98-8A8E-4723-A78B-42D654D1B8CA}"/>
              </a:ext>
            </a:extLst>
          </p:cNvPr>
          <p:cNvSpPr/>
          <p:nvPr/>
        </p:nvSpPr>
        <p:spPr>
          <a:xfrm>
            <a:off x="2398547" y="3748668"/>
            <a:ext cx="3972981" cy="1307406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6F5B8965-4BEB-44E5-8048-D9BA07B15463}"/>
              </a:ext>
            </a:extLst>
          </p:cNvPr>
          <p:cNvSpPr/>
          <p:nvPr/>
        </p:nvSpPr>
        <p:spPr>
          <a:xfrm>
            <a:off x="2398547" y="5106387"/>
            <a:ext cx="3972981" cy="1358995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0931C70-F885-4AC1-8788-5E80E56859C8}"/>
              </a:ext>
            </a:extLst>
          </p:cNvPr>
          <p:cNvSpPr/>
          <p:nvPr/>
        </p:nvSpPr>
        <p:spPr>
          <a:xfrm>
            <a:off x="2331615" y="3682165"/>
            <a:ext cx="4108338" cy="2845421"/>
          </a:xfrm>
          <a:prstGeom prst="rect">
            <a:avLst/>
          </a:prstGeom>
          <a:noFill/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1" name="Grafik 50">
            <a:extLst>
              <a:ext uri="{FF2B5EF4-FFF2-40B4-BE49-F238E27FC236}">
                <a16:creationId xmlns:a16="http://schemas.microsoft.com/office/drawing/2014/main" id="{CFFB4A43-6621-4D49-ACAF-A88B795E24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60" y="3429000"/>
            <a:ext cx="1339822" cy="1339822"/>
          </a:xfrm>
          <a:prstGeom prst="rect">
            <a:avLst/>
          </a:prstGeom>
        </p:spPr>
      </p:pic>
      <p:sp>
        <p:nvSpPr>
          <p:cNvPr id="52" name="Sprechblase: rechteckig 51">
            <a:extLst>
              <a:ext uri="{FF2B5EF4-FFF2-40B4-BE49-F238E27FC236}">
                <a16:creationId xmlns:a16="http://schemas.microsoft.com/office/drawing/2014/main" id="{930BAB91-E5D8-4D98-8ABC-930B523D5BF8}"/>
              </a:ext>
            </a:extLst>
          </p:cNvPr>
          <p:cNvSpPr/>
          <p:nvPr/>
        </p:nvSpPr>
        <p:spPr>
          <a:xfrm>
            <a:off x="6900738" y="5951420"/>
            <a:ext cx="4929081" cy="379341"/>
          </a:xfrm>
          <a:prstGeom prst="wedgeRectCallout">
            <a:avLst>
              <a:gd name="adj1" fmla="val -62835"/>
              <a:gd name="adj2" fmla="val -30195"/>
            </a:avLst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Room</a:t>
            </a:r>
          </a:p>
        </p:txBody>
      </p:sp>
      <p:sp>
        <p:nvSpPr>
          <p:cNvPr id="53" name="Sprechblase: rechteckig 52">
            <a:extLst>
              <a:ext uri="{FF2B5EF4-FFF2-40B4-BE49-F238E27FC236}">
                <a16:creationId xmlns:a16="http://schemas.microsoft.com/office/drawing/2014/main" id="{CC9980EA-7392-47F4-90EB-5F3A21BCBE9F}"/>
              </a:ext>
            </a:extLst>
          </p:cNvPr>
          <p:cNvSpPr/>
          <p:nvPr/>
        </p:nvSpPr>
        <p:spPr>
          <a:xfrm>
            <a:off x="6900735" y="5198936"/>
            <a:ext cx="4929081" cy="371128"/>
          </a:xfrm>
          <a:prstGeom prst="wedgeRectCallout">
            <a:avLst>
              <a:gd name="adj1" fmla="val -61127"/>
              <a:gd name="adj2" fmla="val 47227"/>
            </a:avLst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Unit</a:t>
            </a:r>
          </a:p>
        </p:txBody>
      </p:sp>
      <p:sp>
        <p:nvSpPr>
          <p:cNvPr id="54" name="Sprechblase: rechteckig 53">
            <a:extLst>
              <a:ext uri="{FF2B5EF4-FFF2-40B4-BE49-F238E27FC236}">
                <a16:creationId xmlns:a16="http://schemas.microsoft.com/office/drawing/2014/main" id="{FA4E8914-5596-4209-BB33-877D802E9D0F}"/>
              </a:ext>
            </a:extLst>
          </p:cNvPr>
          <p:cNvSpPr/>
          <p:nvPr/>
        </p:nvSpPr>
        <p:spPr>
          <a:xfrm>
            <a:off x="6900735" y="4344787"/>
            <a:ext cx="4929078" cy="371128"/>
          </a:xfrm>
          <a:prstGeom prst="wedgeRectCallout">
            <a:avLst>
              <a:gd name="adj1" fmla="val -59587"/>
              <a:gd name="adj2" fmla="val -3068"/>
            </a:avLst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Floor</a:t>
            </a:r>
          </a:p>
        </p:txBody>
      </p:sp>
      <p:sp>
        <p:nvSpPr>
          <p:cNvPr id="55" name="Sprechblase: rechteckig 54">
            <a:extLst>
              <a:ext uri="{FF2B5EF4-FFF2-40B4-BE49-F238E27FC236}">
                <a16:creationId xmlns:a16="http://schemas.microsoft.com/office/drawing/2014/main" id="{378293D5-0759-4FAC-8676-669FBD435A03}"/>
              </a:ext>
            </a:extLst>
          </p:cNvPr>
          <p:cNvSpPr/>
          <p:nvPr/>
        </p:nvSpPr>
        <p:spPr>
          <a:xfrm>
            <a:off x="6900735" y="3467603"/>
            <a:ext cx="4923527" cy="371128"/>
          </a:xfrm>
          <a:prstGeom prst="wedgeRectCallout">
            <a:avLst>
              <a:gd name="adj1" fmla="val -59356"/>
              <a:gd name="adj2" fmla="val 50871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Building</a:t>
            </a:r>
          </a:p>
        </p:txBody>
      </p:sp>
      <p:sp>
        <p:nvSpPr>
          <p:cNvPr id="56" name="Sprechblase: rechteckig 55">
            <a:extLst>
              <a:ext uri="{FF2B5EF4-FFF2-40B4-BE49-F238E27FC236}">
                <a16:creationId xmlns:a16="http://schemas.microsoft.com/office/drawing/2014/main" id="{542E6A01-B305-4F35-9D11-B1B712603F3F}"/>
              </a:ext>
            </a:extLst>
          </p:cNvPr>
          <p:cNvSpPr/>
          <p:nvPr/>
        </p:nvSpPr>
        <p:spPr>
          <a:xfrm>
            <a:off x="6900733" y="2611388"/>
            <a:ext cx="4923529" cy="371128"/>
          </a:xfrm>
          <a:prstGeom prst="wedgeRectCallout">
            <a:avLst>
              <a:gd name="adj1" fmla="val -97455"/>
              <a:gd name="adj2" fmla="val 74584"/>
            </a:avLst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Site</a:t>
            </a:r>
          </a:p>
        </p:txBody>
      </p:sp>
      <p:sp>
        <p:nvSpPr>
          <p:cNvPr id="57" name="Sprechblase: rechteckig 56">
            <a:extLst>
              <a:ext uri="{FF2B5EF4-FFF2-40B4-BE49-F238E27FC236}">
                <a16:creationId xmlns:a16="http://schemas.microsoft.com/office/drawing/2014/main" id="{8E981A78-0768-41F2-B797-050AF0753069}"/>
              </a:ext>
            </a:extLst>
          </p:cNvPr>
          <p:cNvSpPr/>
          <p:nvPr/>
        </p:nvSpPr>
        <p:spPr>
          <a:xfrm>
            <a:off x="701043" y="5999080"/>
            <a:ext cx="1141914" cy="337389"/>
          </a:xfrm>
          <a:prstGeom prst="wedgeRectCallout">
            <a:avLst>
              <a:gd name="adj1" fmla="val 111286"/>
              <a:gd name="adj2" fmla="val -22816"/>
            </a:avLst>
          </a:prstGeom>
          <a:noFill/>
          <a:ln w="19050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Gas/</a:t>
            </a:r>
            <a:r>
              <a:rPr lang="en-US" sz="1600" dirty="0" err="1">
                <a:solidFill>
                  <a:schemeClr val="dk1"/>
                </a:solidFill>
              </a:rPr>
              <a:t>Biohaz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58" name="Sprechblase: rechteckig 57">
            <a:extLst>
              <a:ext uri="{FF2B5EF4-FFF2-40B4-BE49-F238E27FC236}">
                <a16:creationId xmlns:a16="http://schemas.microsoft.com/office/drawing/2014/main" id="{5C42B15E-E94F-45B5-85AA-E87EA2C16347}"/>
              </a:ext>
            </a:extLst>
          </p:cNvPr>
          <p:cNvSpPr/>
          <p:nvPr/>
        </p:nvSpPr>
        <p:spPr>
          <a:xfrm>
            <a:off x="701042" y="6400160"/>
            <a:ext cx="1141913" cy="337389"/>
          </a:xfrm>
          <a:prstGeom prst="wedgeRectCallout">
            <a:avLst>
              <a:gd name="adj1" fmla="val 168737"/>
              <a:gd name="adj2" fmla="val -95669"/>
            </a:avLst>
          </a:prstGeom>
          <a:noFill/>
          <a:ln w="19050">
            <a:solidFill>
              <a:srgbClr val="70AD47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Climate</a:t>
            </a:r>
          </a:p>
        </p:txBody>
      </p:sp>
      <p:sp>
        <p:nvSpPr>
          <p:cNvPr id="59" name="Sprechblase: rechteckig 58">
            <a:extLst>
              <a:ext uri="{FF2B5EF4-FFF2-40B4-BE49-F238E27FC236}">
                <a16:creationId xmlns:a16="http://schemas.microsoft.com/office/drawing/2014/main" id="{DCA58203-12D3-4E2A-9BA7-5F319C7454E7}"/>
              </a:ext>
            </a:extLst>
          </p:cNvPr>
          <p:cNvSpPr/>
          <p:nvPr/>
        </p:nvSpPr>
        <p:spPr>
          <a:xfrm>
            <a:off x="701042" y="5585125"/>
            <a:ext cx="1141913" cy="337389"/>
          </a:xfrm>
          <a:prstGeom prst="wedgeRectCallout">
            <a:avLst>
              <a:gd name="adj1" fmla="val 173447"/>
              <a:gd name="adj2" fmla="val -55813"/>
            </a:avLst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Fire/Smoke</a:t>
            </a:r>
          </a:p>
        </p:txBody>
      </p:sp>
      <p:sp>
        <p:nvSpPr>
          <p:cNvPr id="60" name="Sprechblase: rechteckig 59">
            <a:extLst>
              <a:ext uri="{FF2B5EF4-FFF2-40B4-BE49-F238E27FC236}">
                <a16:creationId xmlns:a16="http://schemas.microsoft.com/office/drawing/2014/main" id="{224835CF-52C9-48E9-B0E1-4ECDB0BE803F}"/>
              </a:ext>
            </a:extLst>
          </p:cNvPr>
          <p:cNvSpPr/>
          <p:nvPr/>
        </p:nvSpPr>
        <p:spPr>
          <a:xfrm>
            <a:off x="701042" y="5184045"/>
            <a:ext cx="1141913" cy="337389"/>
          </a:xfrm>
          <a:prstGeom prst="wedgeRectCallout">
            <a:avLst>
              <a:gd name="adj1" fmla="val 110642"/>
              <a:gd name="adj2" fmla="val 10614"/>
            </a:avLst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Occupancy</a:t>
            </a:r>
          </a:p>
        </p:txBody>
      </p:sp>
      <p:sp>
        <p:nvSpPr>
          <p:cNvPr id="61" name="Sprechblase: rechteckig 60">
            <a:extLst>
              <a:ext uri="{FF2B5EF4-FFF2-40B4-BE49-F238E27FC236}">
                <a16:creationId xmlns:a16="http://schemas.microsoft.com/office/drawing/2014/main" id="{6DA4617C-67AD-4390-BBD0-567B4FFE978B}"/>
              </a:ext>
            </a:extLst>
          </p:cNvPr>
          <p:cNvSpPr/>
          <p:nvPr/>
        </p:nvSpPr>
        <p:spPr>
          <a:xfrm>
            <a:off x="6895185" y="1723418"/>
            <a:ext cx="4929077" cy="371128"/>
          </a:xfrm>
          <a:prstGeom prst="wedgeRectCallout">
            <a:avLst>
              <a:gd name="adj1" fmla="val -84059"/>
              <a:gd name="adj2" fmla="val 81830"/>
            </a:avLst>
          </a:prstGeom>
          <a:ln>
            <a:solidFill>
              <a:srgbClr val="5482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Org</a:t>
            </a: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9AAC08B-8B2A-428A-90A8-013459D08C04}"/>
              </a:ext>
            </a:extLst>
          </p:cNvPr>
          <p:cNvCxnSpPr>
            <a:stCxn id="30" idx="4"/>
            <a:endCxn id="50" idx="0"/>
          </p:cNvCxnSpPr>
          <p:nvPr/>
        </p:nvCxnSpPr>
        <p:spPr>
          <a:xfrm flipH="1">
            <a:off x="4385784" y="3414482"/>
            <a:ext cx="2774" cy="267683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feld 64">
            <a:extLst>
              <a:ext uri="{FF2B5EF4-FFF2-40B4-BE49-F238E27FC236}">
                <a16:creationId xmlns:a16="http://schemas.microsoft.com/office/drawing/2014/main" id="{338CCBD5-505D-474C-94C7-60FC59E297EB}"/>
              </a:ext>
            </a:extLst>
          </p:cNvPr>
          <p:cNvSpPr txBox="1"/>
          <p:nvPr/>
        </p:nvSpPr>
        <p:spPr>
          <a:xfrm>
            <a:off x="165837" y="153952"/>
            <a:ext cx="6030022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FFC000"/>
                </a:solidFill>
              </a:rPr>
              <a:t>occupancy</a:t>
            </a:r>
          </a:p>
        </p:txBody>
      </p:sp>
      <p:sp>
        <p:nvSpPr>
          <p:cNvPr id="68" name="Textfeld 67">
            <a:extLst>
              <a:ext uri="{FF2B5EF4-FFF2-40B4-BE49-F238E27FC236}">
                <a16:creationId xmlns:a16="http://schemas.microsoft.com/office/drawing/2014/main" id="{9667C639-88DE-401D-BA37-A32AC187DA6B}"/>
              </a:ext>
            </a:extLst>
          </p:cNvPr>
          <p:cNvSpPr txBox="1"/>
          <p:nvPr/>
        </p:nvSpPr>
        <p:spPr>
          <a:xfrm>
            <a:off x="170832" y="575692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ED7D31"/>
                </a:solidFill>
              </a:rPr>
              <a:t>fire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ACA806F7-7C69-4DDA-AEFB-FA6BA345FF27}"/>
              </a:ext>
            </a:extLst>
          </p:cNvPr>
          <p:cNvSpPr txBox="1"/>
          <p:nvPr/>
        </p:nvSpPr>
        <p:spPr>
          <a:xfrm>
            <a:off x="165836" y="1005257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 err="1">
                <a:solidFill>
                  <a:srgbClr val="5B9BD5"/>
                </a:solidFill>
              </a:rPr>
              <a:t>gasbio</a:t>
            </a:r>
            <a:endParaRPr lang="en-US" sz="1400" dirty="0">
              <a:solidFill>
                <a:srgbClr val="5B9BD5"/>
              </a:solidFill>
            </a:endParaRP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5B82252F-CBBE-4C69-B79A-8363916100CB}"/>
              </a:ext>
            </a:extLst>
          </p:cNvPr>
          <p:cNvSpPr txBox="1"/>
          <p:nvPr/>
        </p:nvSpPr>
        <p:spPr>
          <a:xfrm>
            <a:off x="165836" y="1434822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70AD47"/>
                </a:solidFill>
              </a:rPr>
              <a:t>climate</a:t>
            </a:r>
          </a:p>
        </p:txBody>
      </p:sp>
      <p:cxnSp>
        <p:nvCxnSpPr>
          <p:cNvPr id="72" name="Verbinder: gewinkelt 71">
            <a:extLst>
              <a:ext uri="{FF2B5EF4-FFF2-40B4-BE49-F238E27FC236}">
                <a16:creationId xmlns:a16="http://schemas.microsoft.com/office/drawing/2014/main" id="{F6A8FBCB-C3FA-474A-9256-EAD3FF54278C}"/>
              </a:ext>
            </a:extLst>
          </p:cNvPr>
          <p:cNvCxnSpPr>
            <a:stCxn id="60" idx="1"/>
          </p:cNvCxnSpPr>
          <p:nvPr/>
        </p:nvCxnSpPr>
        <p:spPr>
          <a:xfrm rot="10800000">
            <a:off x="528918" y="2115672"/>
            <a:ext cx="172124" cy="32370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Verbinder: gewinkelt 72">
            <a:extLst>
              <a:ext uri="{FF2B5EF4-FFF2-40B4-BE49-F238E27FC236}">
                <a16:creationId xmlns:a16="http://schemas.microsoft.com/office/drawing/2014/main" id="{DFB97380-27C6-4EF2-9647-6596262DEF35}"/>
              </a:ext>
            </a:extLst>
          </p:cNvPr>
          <p:cNvCxnSpPr>
            <a:cxnSpLocks/>
            <a:stCxn id="59" idx="1"/>
          </p:cNvCxnSpPr>
          <p:nvPr/>
        </p:nvCxnSpPr>
        <p:spPr>
          <a:xfrm rot="10800000">
            <a:off x="414056" y="2115672"/>
            <a:ext cx="286987" cy="36381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Verbinder: gewinkelt 75">
            <a:extLst>
              <a:ext uri="{FF2B5EF4-FFF2-40B4-BE49-F238E27FC236}">
                <a16:creationId xmlns:a16="http://schemas.microsoft.com/office/drawing/2014/main" id="{7C96ECC4-C1ED-46EE-A4A5-37863A94C502}"/>
              </a:ext>
            </a:extLst>
          </p:cNvPr>
          <p:cNvCxnSpPr>
            <a:cxnSpLocks/>
            <a:stCxn id="57" idx="1"/>
          </p:cNvCxnSpPr>
          <p:nvPr/>
        </p:nvCxnSpPr>
        <p:spPr>
          <a:xfrm rot="10800000">
            <a:off x="299195" y="2115675"/>
            <a:ext cx="401848" cy="40521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Verbinder: gewinkelt 77">
            <a:extLst>
              <a:ext uri="{FF2B5EF4-FFF2-40B4-BE49-F238E27FC236}">
                <a16:creationId xmlns:a16="http://schemas.microsoft.com/office/drawing/2014/main" id="{CC9E57EE-AAE7-49D0-9D47-E34644A5F45D}"/>
              </a:ext>
            </a:extLst>
          </p:cNvPr>
          <p:cNvCxnSpPr>
            <a:cxnSpLocks/>
            <a:stCxn id="58" idx="1"/>
          </p:cNvCxnSpPr>
          <p:nvPr/>
        </p:nvCxnSpPr>
        <p:spPr>
          <a:xfrm rot="10800000">
            <a:off x="184338" y="2115683"/>
            <a:ext cx="516705" cy="445317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feld 80">
            <a:extLst>
              <a:ext uri="{FF2B5EF4-FFF2-40B4-BE49-F238E27FC236}">
                <a16:creationId xmlns:a16="http://schemas.microsoft.com/office/drawing/2014/main" id="{6F71C9FC-7C36-49E8-9797-6D7384F6EFBE}"/>
              </a:ext>
            </a:extLst>
          </p:cNvPr>
          <p:cNvSpPr txBox="1"/>
          <p:nvPr/>
        </p:nvSpPr>
        <p:spPr>
          <a:xfrm>
            <a:off x="6900736" y="6367250"/>
            <a:ext cx="4929083" cy="3043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7F80CF3B-FA4F-44D6-929C-BD0DC6B832AB}"/>
              </a:ext>
            </a:extLst>
          </p:cNvPr>
          <p:cNvSpPr txBox="1"/>
          <p:nvPr/>
        </p:nvSpPr>
        <p:spPr>
          <a:xfrm>
            <a:off x="6900736" y="5590196"/>
            <a:ext cx="4929080" cy="3043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838AE22D-9491-4D76-9204-CD4452BB3D47}"/>
              </a:ext>
            </a:extLst>
          </p:cNvPr>
          <p:cNvSpPr txBox="1"/>
          <p:nvPr/>
        </p:nvSpPr>
        <p:spPr>
          <a:xfrm>
            <a:off x="6900734" y="4766696"/>
            <a:ext cx="4929079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4" name="Textfeld 83">
            <a:extLst>
              <a:ext uri="{FF2B5EF4-FFF2-40B4-BE49-F238E27FC236}">
                <a16:creationId xmlns:a16="http://schemas.microsoft.com/office/drawing/2014/main" id="{93C0AE88-A562-460A-B6B8-0FFA9B756517}"/>
              </a:ext>
            </a:extLst>
          </p:cNvPr>
          <p:cNvSpPr txBox="1"/>
          <p:nvPr/>
        </p:nvSpPr>
        <p:spPr>
          <a:xfrm>
            <a:off x="6900733" y="3906195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11F5874B-751E-410D-843B-8031541B780C}"/>
              </a:ext>
            </a:extLst>
          </p:cNvPr>
          <p:cNvSpPr txBox="1"/>
          <p:nvPr/>
        </p:nvSpPr>
        <p:spPr>
          <a:xfrm>
            <a:off x="6900733" y="3036291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F2345FDA-297C-4F13-A29C-709058D89BEF}"/>
              </a:ext>
            </a:extLst>
          </p:cNvPr>
          <p:cNvSpPr txBox="1"/>
          <p:nvPr/>
        </p:nvSpPr>
        <p:spPr>
          <a:xfrm>
            <a:off x="6895185" y="2176436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cxnSp>
        <p:nvCxnSpPr>
          <p:cNvPr id="88" name="Gerade Verbindung mit Pfeil 87">
            <a:extLst>
              <a:ext uri="{FF2B5EF4-FFF2-40B4-BE49-F238E27FC236}">
                <a16:creationId xmlns:a16="http://schemas.microsoft.com/office/drawing/2014/main" id="{F49A1E79-6B54-4C77-A15A-221F03E7DD31}"/>
              </a:ext>
            </a:extLst>
          </p:cNvPr>
          <p:cNvCxnSpPr>
            <a:stCxn id="36" idx="3"/>
            <a:endCxn id="30" idx="0"/>
          </p:cNvCxnSpPr>
          <p:nvPr/>
        </p:nvCxnSpPr>
        <p:spPr>
          <a:xfrm flipH="1">
            <a:off x="4388558" y="2402929"/>
            <a:ext cx="601155" cy="676273"/>
          </a:xfrm>
          <a:prstGeom prst="straightConnector1">
            <a:avLst/>
          </a:prstGeom>
          <a:ln>
            <a:solidFill>
              <a:srgbClr val="5482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>
            <a:extLst>
              <a:ext uri="{FF2B5EF4-FFF2-40B4-BE49-F238E27FC236}">
                <a16:creationId xmlns:a16="http://schemas.microsoft.com/office/drawing/2014/main" id="{9372AD59-E8FC-456D-B4CC-605E5E8D9785}"/>
              </a:ext>
            </a:extLst>
          </p:cNvPr>
          <p:cNvSpPr txBox="1"/>
          <p:nvPr/>
        </p:nvSpPr>
        <p:spPr>
          <a:xfrm>
            <a:off x="7510389" y="259488"/>
            <a:ext cx="4313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Building Management</a:t>
            </a: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166F4991-A300-47D6-87B7-4EE24F8900C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6992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623"/>
    </mc:Choice>
    <mc:Fallback xmlns="">
      <p:transition spd="slow" advTm="131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29" grpId="0" animBg="1"/>
      <p:bldP spid="30" grpId="0" animBg="1"/>
      <p:bldP spid="31" grpId="0" animBg="1"/>
      <p:bldP spid="35" grpId="0" animBg="1"/>
      <p:bldP spid="36" grpId="0" animBg="1"/>
      <p:bldP spid="38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5" grpId="0" animBg="1"/>
      <p:bldP spid="68" grpId="0" animBg="1"/>
      <p:bldP spid="69" grpId="0" animBg="1"/>
      <p:bldP spid="7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56DD8389-3DE4-46A7-BDC0-1E83B34DC702}"/>
              </a:ext>
            </a:extLst>
          </p:cNvPr>
          <p:cNvSpPr/>
          <p:nvPr/>
        </p:nvSpPr>
        <p:spPr>
          <a:xfrm>
            <a:off x="2553597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16C3691-32E0-4898-8F98-27B8A7162C27}"/>
              </a:ext>
            </a:extLst>
          </p:cNvPr>
          <p:cNvSpPr/>
          <p:nvPr/>
        </p:nvSpPr>
        <p:spPr>
          <a:xfrm>
            <a:off x="2553597" y="523854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20AF903A-972B-476A-8C6A-B62029F76D83}"/>
              </a:ext>
            </a:extLst>
          </p:cNvPr>
          <p:cNvSpPr/>
          <p:nvPr/>
        </p:nvSpPr>
        <p:spPr>
          <a:xfrm>
            <a:off x="3205869" y="524403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C47C77F-6221-4499-99EF-6DA22B7790CC}"/>
              </a:ext>
            </a:extLst>
          </p:cNvPr>
          <p:cNvSpPr/>
          <p:nvPr/>
        </p:nvSpPr>
        <p:spPr>
          <a:xfrm>
            <a:off x="320586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CD3E62E-D14D-4E68-88A4-90070C44A223}"/>
              </a:ext>
            </a:extLst>
          </p:cNvPr>
          <p:cNvSpPr/>
          <p:nvPr/>
        </p:nvSpPr>
        <p:spPr>
          <a:xfrm>
            <a:off x="4572897" y="5249516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7E09F6D-E567-426C-9B51-AE3551D5CAF8}"/>
              </a:ext>
            </a:extLst>
          </p:cNvPr>
          <p:cNvSpPr/>
          <p:nvPr/>
        </p:nvSpPr>
        <p:spPr>
          <a:xfrm>
            <a:off x="456984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295A404-7BDB-4069-96A5-4EA854E19D67}"/>
              </a:ext>
            </a:extLst>
          </p:cNvPr>
          <p:cNvSpPr/>
          <p:nvPr/>
        </p:nvSpPr>
        <p:spPr>
          <a:xfrm>
            <a:off x="3920625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FBB5E7B5-45B1-4159-B70E-4A392041FA7D}"/>
              </a:ext>
            </a:extLst>
          </p:cNvPr>
          <p:cNvSpPr/>
          <p:nvPr/>
        </p:nvSpPr>
        <p:spPr>
          <a:xfrm>
            <a:off x="3920625" y="523305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DD1ECE5-55DF-46D2-BBA7-C9FC9C0834E5}"/>
              </a:ext>
            </a:extLst>
          </p:cNvPr>
          <p:cNvSpPr/>
          <p:nvPr/>
        </p:nvSpPr>
        <p:spPr>
          <a:xfrm>
            <a:off x="5874393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E1D3249-A7C2-4AC0-92C5-5BD776E79852}"/>
              </a:ext>
            </a:extLst>
          </p:cNvPr>
          <p:cNvSpPr/>
          <p:nvPr/>
        </p:nvSpPr>
        <p:spPr>
          <a:xfrm>
            <a:off x="5874393" y="525500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B9F250C-0787-40AF-A162-E11E84DA4367}"/>
              </a:ext>
            </a:extLst>
          </p:cNvPr>
          <p:cNvSpPr/>
          <p:nvPr/>
        </p:nvSpPr>
        <p:spPr>
          <a:xfrm>
            <a:off x="5222121" y="526049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E892833-9039-4B8A-A30A-DB7FE03AB56B}"/>
              </a:ext>
            </a:extLst>
          </p:cNvPr>
          <p:cNvSpPr/>
          <p:nvPr/>
        </p:nvSpPr>
        <p:spPr>
          <a:xfrm>
            <a:off x="5222121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02371424-96B7-4920-BEF8-9C9DFCE743FB}"/>
              </a:ext>
            </a:extLst>
          </p:cNvPr>
          <p:cNvSpPr/>
          <p:nvPr/>
        </p:nvSpPr>
        <p:spPr>
          <a:xfrm>
            <a:off x="3205869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81C8A9B4-2698-487E-B5E8-5D531D50776D}"/>
              </a:ext>
            </a:extLst>
          </p:cNvPr>
          <p:cNvSpPr/>
          <p:nvPr/>
        </p:nvSpPr>
        <p:spPr>
          <a:xfrm>
            <a:off x="3205869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D302ABE2-E4ED-4CE6-B841-1CFE3E014386}"/>
              </a:ext>
            </a:extLst>
          </p:cNvPr>
          <p:cNvSpPr/>
          <p:nvPr/>
        </p:nvSpPr>
        <p:spPr>
          <a:xfrm>
            <a:off x="25535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4748448-63D9-4D0D-9DDE-BCF095C456D0}"/>
              </a:ext>
            </a:extLst>
          </p:cNvPr>
          <p:cNvSpPr/>
          <p:nvPr/>
        </p:nvSpPr>
        <p:spPr>
          <a:xfrm>
            <a:off x="25535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D446C0EF-8F51-4523-8363-3D8AFF168A51}"/>
              </a:ext>
            </a:extLst>
          </p:cNvPr>
          <p:cNvSpPr/>
          <p:nvPr/>
        </p:nvSpPr>
        <p:spPr>
          <a:xfrm>
            <a:off x="5222121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B89FEAC-7814-4C18-9291-10144E5D2E34}"/>
              </a:ext>
            </a:extLst>
          </p:cNvPr>
          <p:cNvSpPr/>
          <p:nvPr/>
        </p:nvSpPr>
        <p:spPr>
          <a:xfrm>
            <a:off x="5222121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A4F2AEA3-5E6C-4B26-8861-A3E0A2EEA52A}"/>
              </a:ext>
            </a:extLst>
          </p:cNvPr>
          <p:cNvSpPr/>
          <p:nvPr/>
        </p:nvSpPr>
        <p:spPr>
          <a:xfrm>
            <a:off x="5874393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2AAAD475-7FBA-4A4A-A0F6-7EC09DD7DD4D}"/>
              </a:ext>
            </a:extLst>
          </p:cNvPr>
          <p:cNvSpPr/>
          <p:nvPr/>
        </p:nvSpPr>
        <p:spPr>
          <a:xfrm>
            <a:off x="5874393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D3DFC67-D08C-4380-B40C-48F21999FEDA}"/>
              </a:ext>
            </a:extLst>
          </p:cNvPr>
          <p:cNvSpPr/>
          <p:nvPr/>
        </p:nvSpPr>
        <p:spPr>
          <a:xfrm>
            <a:off x="45728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59D866EA-615A-4D27-A019-9B61E2575026}"/>
              </a:ext>
            </a:extLst>
          </p:cNvPr>
          <p:cNvSpPr/>
          <p:nvPr/>
        </p:nvSpPr>
        <p:spPr>
          <a:xfrm>
            <a:off x="45728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7F38501-4175-4558-9EE4-0119D462AD27}"/>
              </a:ext>
            </a:extLst>
          </p:cNvPr>
          <p:cNvSpPr/>
          <p:nvPr/>
        </p:nvSpPr>
        <p:spPr>
          <a:xfrm>
            <a:off x="3920625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97963839-77E9-49CF-BD99-824981B31354}"/>
              </a:ext>
            </a:extLst>
          </p:cNvPr>
          <p:cNvSpPr/>
          <p:nvPr/>
        </p:nvSpPr>
        <p:spPr>
          <a:xfrm>
            <a:off x="3920625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FBDF2226-AC1B-434E-93C5-F5D9C40DDFDB}"/>
              </a:ext>
            </a:extLst>
          </p:cNvPr>
          <p:cNvSpPr/>
          <p:nvPr/>
        </p:nvSpPr>
        <p:spPr>
          <a:xfrm>
            <a:off x="5545209" y="3080449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8BE1DE9A-04AE-4D24-9D90-8572BDB74A43}"/>
              </a:ext>
            </a:extLst>
          </p:cNvPr>
          <p:cNvSpPr/>
          <p:nvPr/>
        </p:nvSpPr>
        <p:spPr>
          <a:xfrm>
            <a:off x="4227014" y="3079202"/>
            <a:ext cx="323088" cy="335280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AB09B24D-F6BE-48ED-9126-C977C60CE735}"/>
              </a:ext>
            </a:extLst>
          </p:cNvPr>
          <p:cNvSpPr/>
          <p:nvPr/>
        </p:nvSpPr>
        <p:spPr>
          <a:xfrm>
            <a:off x="2882781" y="3086545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99A6E11B-BA81-4080-95C5-42C6ED589BEB}"/>
              </a:ext>
            </a:extLst>
          </p:cNvPr>
          <p:cNvSpPr/>
          <p:nvPr/>
        </p:nvSpPr>
        <p:spPr>
          <a:xfrm>
            <a:off x="3597537" y="2623970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548235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1F78EC63-59B8-4D2C-A525-861449832B57}"/>
              </a:ext>
            </a:extLst>
          </p:cNvPr>
          <p:cNvSpPr/>
          <p:nvPr/>
        </p:nvSpPr>
        <p:spPr>
          <a:xfrm>
            <a:off x="4942398" y="2116750"/>
            <a:ext cx="323088" cy="33528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523CCA7-B372-4DAF-A7D2-2F4E09B04C5B}"/>
              </a:ext>
            </a:extLst>
          </p:cNvPr>
          <p:cNvSpPr/>
          <p:nvPr/>
        </p:nvSpPr>
        <p:spPr>
          <a:xfrm>
            <a:off x="2510233" y="522723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99C9B913-2D73-45EC-BB16-826D6CA3D16E}"/>
              </a:ext>
            </a:extLst>
          </p:cNvPr>
          <p:cNvSpPr/>
          <p:nvPr/>
        </p:nvSpPr>
        <p:spPr>
          <a:xfrm>
            <a:off x="3874213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8BE5609D-A4FE-414F-BAB7-35EA20AF42D8}"/>
              </a:ext>
            </a:extLst>
          </p:cNvPr>
          <p:cNvSpPr/>
          <p:nvPr/>
        </p:nvSpPr>
        <p:spPr>
          <a:xfrm>
            <a:off x="5171137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24D7CBBE-6C5E-4A0D-84C7-A423DB01FB07}"/>
              </a:ext>
            </a:extLst>
          </p:cNvPr>
          <p:cNvSpPr/>
          <p:nvPr/>
        </p:nvSpPr>
        <p:spPr>
          <a:xfrm>
            <a:off x="517113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FA5BA13C-13A7-48B4-9296-0CEC0729922E}"/>
              </a:ext>
            </a:extLst>
          </p:cNvPr>
          <p:cNvSpPr/>
          <p:nvPr/>
        </p:nvSpPr>
        <p:spPr>
          <a:xfrm>
            <a:off x="387954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C22D064A-ADC1-4935-99BC-0354DCE7E653}"/>
              </a:ext>
            </a:extLst>
          </p:cNvPr>
          <p:cNvSpPr/>
          <p:nvPr/>
        </p:nvSpPr>
        <p:spPr>
          <a:xfrm>
            <a:off x="2510233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E132FA63-278E-4A2B-B10B-CEB9BD9845E5}"/>
              </a:ext>
            </a:extLst>
          </p:cNvPr>
          <p:cNvSpPr/>
          <p:nvPr/>
        </p:nvSpPr>
        <p:spPr>
          <a:xfrm>
            <a:off x="3811987" y="3805202"/>
            <a:ext cx="2492609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836A42DB-9EA3-427A-ADDD-CEBD83F0A166}"/>
              </a:ext>
            </a:extLst>
          </p:cNvPr>
          <p:cNvSpPr/>
          <p:nvPr/>
        </p:nvSpPr>
        <p:spPr>
          <a:xfrm>
            <a:off x="2459815" y="3805202"/>
            <a:ext cx="1169020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C8A01FC-C415-4E57-95CA-3E6CCBAE7469}"/>
              </a:ext>
            </a:extLst>
          </p:cNvPr>
          <p:cNvSpPr/>
          <p:nvPr/>
        </p:nvSpPr>
        <p:spPr>
          <a:xfrm>
            <a:off x="2446017" y="5158421"/>
            <a:ext cx="3863616" cy="1240459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5D6BEF98-8A8E-4723-A78B-42D654D1B8CA}"/>
              </a:ext>
            </a:extLst>
          </p:cNvPr>
          <p:cNvSpPr/>
          <p:nvPr/>
        </p:nvSpPr>
        <p:spPr>
          <a:xfrm>
            <a:off x="2398547" y="3748668"/>
            <a:ext cx="3972981" cy="1307406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6F5B8965-4BEB-44E5-8048-D9BA07B15463}"/>
              </a:ext>
            </a:extLst>
          </p:cNvPr>
          <p:cNvSpPr/>
          <p:nvPr/>
        </p:nvSpPr>
        <p:spPr>
          <a:xfrm>
            <a:off x="2398547" y="5106387"/>
            <a:ext cx="3972981" cy="1358995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0931C70-F885-4AC1-8788-5E80E56859C8}"/>
              </a:ext>
            </a:extLst>
          </p:cNvPr>
          <p:cNvSpPr/>
          <p:nvPr/>
        </p:nvSpPr>
        <p:spPr>
          <a:xfrm>
            <a:off x="2331615" y="3682165"/>
            <a:ext cx="4108338" cy="2845421"/>
          </a:xfrm>
          <a:prstGeom prst="rect">
            <a:avLst/>
          </a:prstGeom>
          <a:noFill/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1" name="Grafik 50">
            <a:extLst>
              <a:ext uri="{FF2B5EF4-FFF2-40B4-BE49-F238E27FC236}">
                <a16:creationId xmlns:a16="http://schemas.microsoft.com/office/drawing/2014/main" id="{CFFB4A43-6621-4D49-ACAF-A88B795E24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60" y="3429000"/>
            <a:ext cx="1339822" cy="1339822"/>
          </a:xfrm>
          <a:prstGeom prst="rect">
            <a:avLst/>
          </a:prstGeom>
        </p:spPr>
      </p:pic>
      <p:sp>
        <p:nvSpPr>
          <p:cNvPr id="52" name="Sprechblase: rechteckig 51">
            <a:extLst>
              <a:ext uri="{FF2B5EF4-FFF2-40B4-BE49-F238E27FC236}">
                <a16:creationId xmlns:a16="http://schemas.microsoft.com/office/drawing/2014/main" id="{930BAB91-E5D8-4D98-8ABC-930B523D5BF8}"/>
              </a:ext>
            </a:extLst>
          </p:cNvPr>
          <p:cNvSpPr/>
          <p:nvPr/>
        </p:nvSpPr>
        <p:spPr>
          <a:xfrm>
            <a:off x="6900738" y="5951420"/>
            <a:ext cx="4929081" cy="379341"/>
          </a:xfrm>
          <a:prstGeom prst="wedgeRectCallout">
            <a:avLst>
              <a:gd name="adj1" fmla="val -62835"/>
              <a:gd name="adj2" fmla="val -30195"/>
            </a:avLst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Room</a:t>
            </a:r>
          </a:p>
        </p:txBody>
      </p:sp>
      <p:sp>
        <p:nvSpPr>
          <p:cNvPr id="53" name="Sprechblase: rechteckig 52">
            <a:extLst>
              <a:ext uri="{FF2B5EF4-FFF2-40B4-BE49-F238E27FC236}">
                <a16:creationId xmlns:a16="http://schemas.microsoft.com/office/drawing/2014/main" id="{CC9980EA-7392-47F4-90EB-5F3A21BCBE9F}"/>
              </a:ext>
            </a:extLst>
          </p:cNvPr>
          <p:cNvSpPr/>
          <p:nvPr/>
        </p:nvSpPr>
        <p:spPr>
          <a:xfrm>
            <a:off x="6900735" y="5198936"/>
            <a:ext cx="4929081" cy="371128"/>
          </a:xfrm>
          <a:prstGeom prst="wedgeRectCallout">
            <a:avLst>
              <a:gd name="adj1" fmla="val -61127"/>
              <a:gd name="adj2" fmla="val 47227"/>
            </a:avLst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Unit</a:t>
            </a:r>
          </a:p>
        </p:txBody>
      </p:sp>
      <p:sp>
        <p:nvSpPr>
          <p:cNvPr id="54" name="Sprechblase: rechteckig 53">
            <a:extLst>
              <a:ext uri="{FF2B5EF4-FFF2-40B4-BE49-F238E27FC236}">
                <a16:creationId xmlns:a16="http://schemas.microsoft.com/office/drawing/2014/main" id="{FA4E8914-5596-4209-BB33-877D802E9D0F}"/>
              </a:ext>
            </a:extLst>
          </p:cNvPr>
          <p:cNvSpPr/>
          <p:nvPr/>
        </p:nvSpPr>
        <p:spPr>
          <a:xfrm>
            <a:off x="6900735" y="4344787"/>
            <a:ext cx="4929078" cy="371128"/>
          </a:xfrm>
          <a:prstGeom prst="wedgeRectCallout">
            <a:avLst>
              <a:gd name="adj1" fmla="val -59587"/>
              <a:gd name="adj2" fmla="val -3068"/>
            </a:avLst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Floor</a:t>
            </a:r>
          </a:p>
        </p:txBody>
      </p:sp>
      <p:sp>
        <p:nvSpPr>
          <p:cNvPr id="55" name="Sprechblase: rechteckig 54">
            <a:extLst>
              <a:ext uri="{FF2B5EF4-FFF2-40B4-BE49-F238E27FC236}">
                <a16:creationId xmlns:a16="http://schemas.microsoft.com/office/drawing/2014/main" id="{378293D5-0759-4FAC-8676-669FBD435A03}"/>
              </a:ext>
            </a:extLst>
          </p:cNvPr>
          <p:cNvSpPr/>
          <p:nvPr/>
        </p:nvSpPr>
        <p:spPr>
          <a:xfrm>
            <a:off x="6900735" y="3467603"/>
            <a:ext cx="4923527" cy="371128"/>
          </a:xfrm>
          <a:prstGeom prst="wedgeRectCallout">
            <a:avLst>
              <a:gd name="adj1" fmla="val -59356"/>
              <a:gd name="adj2" fmla="val 50871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Building</a:t>
            </a:r>
          </a:p>
        </p:txBody>
      </p:sp>
      <p:sp>
        <p:nvSpPr>
          <p:cNvPr id="56" name="Sprechblase: rechteckig 55">
            <a:extLst>
              <a:ext uri="{FF2B5EF4-FFF2-40B4-BE49-F238E27FC236}">
                <a16:creationId xmlns:a16="http://schemas.microsoft.com/office/drawing/2014/main" id="{542E6A01-B305-4F35-9D11-B1B712603F3F}"/>
              </a:ext>
            </a:extLst>
          </p:cNvPr>
          <p:cNvSpPr/>
          <p:nvPr/>
        </p:nvSpPr>
        <p:spPr>
          <a:xfrm>
            <a:off x="6900733" y="2611388"/>
            <a:ext cx="4923529" cy="371128"/>
          </a:xfrm>
          <a:prstGeom prst="wedgeRectCallout">
            <a:avLst>
              <a:gd name="adj1" fmla="val -97455"/>
              <a:gd name="adj2" fmla="val 74584"/>
            </a:avLst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Site</a:t>
            </a:r>
          </a:p>
        </p:txBody>
      </p:sp>
      <p:sp>
        <p:nvSpPr>
          <p:cNvPr id="57" name="Sprechblase: rechteckig 56">
            <a:extLst>
              <a:ext uri="{FF2B5EF4-FFF2-40B4-BE49-F238E27FC236}">
                <a16:creationId xmlns:a16="http://schemas.microsoft.com/office/drawing/2014/main" id="{8E981A78-0768-41F2-B797-050AF0753069}"/>
              </a:ext>
            </a:extLst>
          </p:cNvPr>
          <p:cNvSpPr/>
          <p:nvPr/>
        </p:nvSpPr>
        <p:spPr>
          <a:xfrm>
            <a:off x="701043" y="5999080"/>
            <a:ext cx="1141914" cy="337389"/>
          </a:xfrm>
          <a:prstGeom prst="wedgeRectCallout">
            <a:avLst>
              <a:gd name="adj1" fmla="val 111286"/>
              <a:gd name="adj2" fmla="val -22816"/>
            </a:avLst>
          </a:prstGeom>
          <a:noFill/>
          <a:ln w="19050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Gas/</a:t>
            </a:r>
            <a:r>
              <a:rPr lang="en-US" sz="1600" dirty="0" err="1">
                <a:solidFill>
                  <a:schemeClr val="dk1"/>
                </a:solidFill>
              </a:rPr>
              <a:t>Biohaz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58" name="Sprechblase: rechteckig 57">
            <a:extLst>
              <a:ext uri="{FF2B5EF4-FFF2-40B4-BE49-F238E27FC236}">
                <a16:creationId xmlns:a16="http://schemas.microsoft.com/office/drawing/2014/main" id="{5C42B15E-E94F-45B5-85AA-E87EA2C16347}"/>
              </a:ext>
            </a:extLst>
          </p:cNvPr>
          <p:cNvSpPr/>
          <p:nvPr/>
        </p:nvSpPr>
        <p:spPr>
          <a:xfrm>
            <a:off x="701042" y="6400160"/>
            <a:ext cx="1141913" cy="337389"/>
          </a:xfrm>
          <a:prstGeom prst="wedgeRectCallout">
            <a:avLst>
              <a:gd name="adj1" fmla="val 168737"/>
              <a:gd name="adj2" fmla="val -95669"/>
            </a:avLst>
          </a:prstGeom>
          <a:noFill/>
          <a:ln w="19050">
            <a:solidFill>
              <a:srgbClr val="70AD47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Climate</a:t>
            </a:r>
          </a:p>
        </p:txBody>
      </p:sp>
      <p:sp>
        <p:nvSpPr>
          <p:cNvPr id="59" name="Sprechblase: rechteckig 58">
            <a:extLst>
              <a:ext uri="{FF2B5EF4-FFF2-40B4-BE49-F238E27FC236}">
                <a16:creationId xmlns:a16="http://schemas.microsoft.com/office/drawing/2014/main" id="{DCA58203-12D3-4E2A-9BA7-5F319C7454E7}"/>
              </a:ext>
            </a:extLst>
          </p:cNvPr>
          <p:cNvSpPr/>
          <p:nvPr/>
        </p:nvSpPr>
        <p:spPr>
          <a:xfrm>
            <a:off x="701042" y="5585125"/>
            <a:ext cx="1141913" cy="337389"/>
          </a:xfrm>
          <a:prstGeom prst="wedgeRectCallout">
            <a:avLst>
              <a:gd name="adj1" fmla="val 173447"/>
              <a:gd name="adj2" fmla="val -55813"/>
            </a:avLst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Fire/Smoke</a:t>
            </a:r>
          </a:p>
        </p:txBody>
      </p:sp>
      <p:sp>
        <p:nvSpPr>
          <p:cNvPr id="60" name="Sprechblase: rechteckig 59">
            <a:extLst>
              <a:ext uri="{FF2B5EF4-FFF2-40B4-BE49-F238E27FC236}">
                <a16:creationId xmlns:a16="http://schemas.microsoft.com/office/drawing/2014/main" id="{224835CF-52C9-48E9-B0E1-4ECDB0BE803F}"/>
              </a:ext>
            </a:extLst>
          </p:cNvPr>
          <p:cNvSpPr/>
          <p:nvPr/>
        </p:nvSpPr>
        <p:spPr>
          <a:xfrm>
            <a:off x="701042" y="5184045"/>
            <a:ext cx="1141913" cy="337389"/>
          </a:xfrm>
          <a:prstGeom prst="wedgeRectCallout">
            <a:avLst>
              <a:gd name="adj1" fmla="val 110642"/>
              <a:gd name="adj2" fmla="val 10614"/>
            </a:avLst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Occupancy</a:t>
            </a:r>
          </a:p>
        </p:txBody>
      </p:sp>
      <p:sp>
        <p:nvSpPr>
          <p:cNvPr id="61" name="Sprechblase: rechteckig 60">
            <a:extLst>
              <a:ext uri="{FF2B5EF4-FFF2-40B4-BE49-F238E27FC236}">
                <a16:creationId xmlns:a16="http://schemas.microsoft.com/office/drawing/2014/main" id="{6DA4617C-67AD-4390-BBD0-567B4FFE978B}"/>
              </a:ext>
            </a:extLst>
          </p:cNvPr>
          <p:cNvSpPr/>
          <p:nvPr/>
        </p:nvSpPr>
        <p:spPr>
          <a:xfrm>
            <a:off x="6895185" y="1723418"/>
            <a:ext cx="4929077" cy="371128"/>
          </a:xfrm>
          <a:prstGeom prst="wedgeRectCallout">
            <a:avLst>
              <a:gd name="adj1" fmla="val -84059"/>
              <a:gd name="adj2" fmla="val 81830"/>
            </a:avLst>
          </a:prstGeom>
          <a:ln>
            <a:solidFill>
              <a:srgbClr val="5482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Org</a:t>
            </a: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9AAC08B-8B2A-428A-90A8-013459D08C04}"/>
              </a:ext>
            </a:extLst>
          </p:cNvPr>
          <p:cNvCxnSpPr>
            <a:stCxn id="30" idx="4"/>
            <a:endCxn id="50" idx="0"/>
          </p:cNvCxnSpPr>
          <p:nvPr/>
        </p:nvCxnSpPr>
        <p:spPr>
          <a:xfrm flipH="1">
            <a:off x="4385784" y="3414482"/>
            <a:ext cx="2774" cy="267683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feld 64">
            <a:extLst>
              <a:ext uri="{FF2B5EF4-FFF2-40B4-BE49-F238E27FC236}">
                <a16:creationId xmlns:a16="http://schemas.microsoft.com/office/drawing/2014/main" id="{338CCBD5-505D-474C-94C7-60FC59E297EB}"/>
              </a:ext>
            </a:extLst>
          </p:cNvPr>
          <p:cNvSpPr txBox="1"/>
          <p:nvPr/>
        </p:nvSpPr>
        <p:spPr>
          <a:xfrm>
            <a:off x="165837" y="153952"/>
            <a:ext cx="6030022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FFC000"/>
                </a:solidFill>
              </a:rPr>
              <a:t>occupancy</a:t>
            </a:r>
          </a:p>
        </p:txBody>
      </p:sp>
      <p:sp>
        <p:nvSpPr>
          <p:cNvPr id="68" name="Textfeld 67">
            <a:extLst>
              <a:ext uri="{FF2B5EF4-FFF2-40B4-BE49-F238E27FC236}">
                <a16:creationId xmlns:a16="http://schemas.microsoft.com/office/drawing/2014/main" id="{9667C639-88DE-401D-BA37-A32AC187DA6B}"/>
              </a:ext>
            </a:extLst>
          </p:cNvPr>
          <p:cNvSpPr txBox="1"/>
          <p:nvPr/>
        </p:nvSpPr>
        <p:spPr>
          <a:xfrm>
            <a:off x="170832" y="575692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ED7D31"/>
                </a:solidFill>
              </a:rPr>
              <a:t>fire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ACA806F7-7C69-4DDA-AEFB-FA6BA345FF27}"/>
              </a:ext>
            </a:extLst>
          </p:cNvPr>
          <p:cNvSpPr txBox="1"/>
          <p:nvPr/>
        </p:nvSpPr>
        <p:spPr>
          <a:xfrm>
            <a:off x="165836" y="1005257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 err="1">
                <a:solidFill>
                  <a:srgbClr val="5B9BD5"/>
                </a:solidFill>
              </a:rPr>
              <a:t>gasbio</a:t>
            </a:r>
            <a:endParaRPr lang="en-US" sz="1400" dirty="0">
              <a:solidFill>
                <a:srgbClr val="5B9BD5"/>
              </a:solidFill>
            </a:endParaRP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5B82252F-CBBE-4C69-B79A-8363916100CB}"/>
              </a:ext>
            </a:extLst>
          </p:cNvPr>
          <p:cNvSpPr txBox="1"/>
          <p:nvPr/>
        </p:nvSpPr>
        <p:spPr>
          <a:xfrm>
            <a:off x="165836" y="1434822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70AD47"/>
                </a:solidFill>
              </a:rPr>
              <a:t>climate</a:t>
            </a:r>
          </a:p>
        </p:txBody>
      </p:sp>
      <p:cxnSp>
        <p:nvCxnSpPr>
          <p:cNvPr id="72" name="Verbinder: gewinkelt 71">
            <a:extLst>
              <a:ext uri="{FF2B5EF4-FFF2-40B4-BE49-F238E27FC236}">
                <a16:creationId xmlns:a16="http://schemas.microsoft.com/office/drawing/2014/main" id="{F6A8FBCB-C3FA-474A-9256-EAD3FF54278C}"/>
              </a:ext>
            </a:extLst>
          </p:cNvPr>
          <p:cNvCxnSpPr>
            <a:stCxn id="60" idx="1"/>
          </p:cNvCxnSpPr>
          <p:nvPr/>
        </p:nvCxnSpPr>
        <p:spPr>
          <a:xfrm rot="10800000">
            <a:off x="528918" y="2115672"/>
            <a:ext cx="172124" cy="32370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Verbinder: gewinkelt 72">
            <a:extLst>
              <a:ext uri="{FF2B5EF4-FFF2-40B4-BE49-F238E27FC236}">
                <a16:creationId xmlns:a16="http://schemas.microsoft.com/office/drawing/2014/main" id="{DFB97380-27C6-4EF2-9647-6596262DEF35}"/>
              </a:ext>
            </a:extLst>
          </p:cNvPr>
          <p:cNvCxnSpPr>
            <a:cxnSpLocks/>
            <a:stCxn id="59" idx="1"/>
          </p:cNvCxnSpPr>
          <p:nvPr/>
        </p:nvCxnSpPr>
        <p:spPr>
          <a:xfrm rot="10800000">
            <a:off x="414056" y="2115672"/>
            <a:ext cx="286987" cy="36381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Verbinder: gewinkelt 75">
            <a:extLst>
              <a:ext uri="{FF2B5EF4-FFF2-40B4-BE49-F238E27FC236}">
                <a16:creationId xmlns:a16="http://schemas.microsoft.com/office/drawing/2014/main" id="{7C96ECC4-C1ED-46EE-A4A5-37863A94C502}"/>
              </a:ext>
            </a:extLst>
          </p:cNvPr>
          <p:cNvCxnSpPr>
            <a:cxnSpLocks/>
            <a:stCxn id="57" idx="1"/>
          </p:cNvCxnSpPr>
          <p:nvPr/>
        </p:nvCxnSpPr>
        <p:spPr>
          <a:xfrm rot="10800000">
            <a:off x="299195" y="2115675"/>
            <a:ext cx="401848" cy="40521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Verbinder: gewinkelt 77">
            <a:extLst>
              <a:ext uri="{FF2B5EF4-FFF2-40B4-BE49-F238E27FC236}">
                <a16:creationId xmlns:a16="http://schemas.microsoft.com/office/drawing/2014/main" id="{CC9E57EE-AAE7-49D0-9D47-E34644A5F45D}"/>
              </a:ext>
            </a:extLst>
          </p:cNvPr>
          <p:cNvCxnSpPr>
            <a:cxnSpLocks/>
            <a:stCxn id="58" idx="1"/>
          </p:cNvCxnSpPr>
          <p:nvPr/>
        </p:nvCxnSpPr>
        <p:spPr>
          <a:xfrm rot="10800000">
            <a:off x="184338" y="2115683"/>
            <a:ext cx="516705" cy="445317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feld 80">
            <a:extLst>
              <a:ext uri="{FF2B5EF4-FFF2-40B4-BE49-F238E27FC236}">
                <a16:creationId xmlns:a16="http://schemas.microsoft.com/office/drawing/2014/main" id="{6F71C9FC-7C36-49E8-9797-6D7384F6EFBE}"/>
              </a:ext>
            </a:extLst>
          </p:cNvPr>
          <p:cNvSpPr txBox="1"/>
          <p:nvPr/>
        </p:nvSpPr>
        <p:spPr>
          <a:xfrm>
            <a:off x="6900736" y="6367250"/>
            <a:ext cx="4929083" cy="3043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7F80CF3B-FA4F-44D6-929C-BD0DC6B832AB}"/>
              </a:ext>
            </a:extLst>
          </p:cNvPr>
          <p:cNvSpPr txBox="1"/>
          <p:nvPr/>
        </p:nvSpPr>
        <p:spPr>
          <a:xfrm>
            <a:off x="6900736" y="5590196"/>
            <a:ext cx="4929080" cy="3043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838AE22D-9491-4D76-9204-CD4452BB3D47}"/>
              </a:ext>
            </a:extLst>
          </p:cNvPr>
          <p:cNvSpPr txBox="1"/>
          <p:nvPr/>
        </p:nvSpPr>
        <p:spPr>
          <a:xfrm>
            <a:off x="6900734" y="4766696"/>
            <a:ext cx="4929079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4" name="Textfeld 83">
            <a:extLst>
              <a:ext uri="{FF2B5EF4-FFF2-40B4-BE49-F238E27FC236}">
                <a16:creationId xmlns:a16="http://schemas.microsoft.com/office/drawing/2014/main" id="{93C0AE88-A562-460A-B6B8-0FFA9B756517}"/>
              </a:ext>
            </a:extLst>
          </p:cNvPr>
          <p:cNvSpPr txBox="1"/>
          <p:nvPr/>
        </p:nvSpPr>
        <p:spPr>
          <a:xfrm>
            <a:off x="6900733" y="3906195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11F5874B-751E-410D-843B-8031541B780C}"/>
              </a:ext>
            </a:extLst>
          </p:cNvPr>
          <p:cNvSpPr txBox="1"/>
          <p:nvPr/>
        </p:nvSpPr>
        <p:spPr>
          <a:xfrm>
            <a:off x="6900733" y="3036291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F2345FDA-297C-4F13-A29C-709058D89BEF}"/>
              </a:ext>
            </a:extLst>
          </p:cNvPr>
          <p:cNvSpPr txBox="1"/>
          <p:nvPr/>
        </p:nvSpPr>
        <p:spPr>
          <a:xfrm>
            <a:off x="6895185" y="2176436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cxnSp>
        <p:nvCxnSpPr>
          <p:cNvPr id="88" name="Gerade Verbindung mit Pfeil 87">
            <a:extLst>
              <a:ext uri="{FF2B5EF4-FFF2-40B4-BE49-F238E27FC236}">
                <a16:creationId xmlns:a16="http://schemas.microsoft.com/office/drawing/2014/main" id="{F49A1E79-6B54-4C77-A15A-221F03E7DD31}"/>
              </a:ext>
            </a:extLst>
          </p:cNvPr>
          <p:cNvCxnSpPr>
            <a:stCxn id="36" idx="3"/>
            <a:endCxn id="30" idx="0"/>
          </p:cNvCxnSpPr>
          <p:nvPr/>
        </p:nvCxnSpPr>
        <p:spPr>
          <a:xfrm flipH="1">
            <a:off x="4388558" y="2402929"/>
            <a:ext cx="601155" cy="676273"/>
          </a:xfrm>
          <a:prstGeom prst="straightConnector1">
            <a:avLst/>
          </a:prstGeom>
          <a:ln>
            <a:solidFill>
              <a:srgbClr val="5482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>
            <a:extLst>
              <a:ext uri="{FF2B5EF4-FFF2-40B4-BE49-F238E27FC236}">
                <a16:creationId xmlns:a16="http://schemas.microsoft.com/office/drawing/2014/main" id="{9372AD59-E8FC-456D-B4CC-605E5E8D9785}"/>
              </a:ext>
            </a:extLst>
          </p:cNvPr>
          <p:cNvSpPr txBox="1"/>
          <p:nvPr/>
        </p:nvSpPr>
        <p:spPr>
          <a:xfrm>
            <a:off x="7510389" y="259488"/>
            <a:ext cx="4313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Building Management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8653B87-C13A-4D17-BB5A-A655B0B34DA0}"/>
              </a:ext>
            </a:extLst>
          </p:cNvPr>
          <p:cNvSpPr/>
          <p:nvPr/>
        </p:nvSpPr>
        <p:spPr>
          <a:xfrm>
            <a:off x="2079810" y="1963271"/>
            <a:ext cx="4554070" cy="470834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700" i="1" dirty="0"/>
              <a:t>Some Analytics Questions: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Are there people in room 41 3J/4?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What room is unoccupied in building 41?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Is there a fire alarm at the site?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How is the air quality on the lab floor?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What’s the temp in tenant unit 41 3J?</a:t>
            </a:r>
          </a:p>
          <a:p>
            <a:br>
              <a:rPr lang="en-US" sz="1700" dirty="0"/>
            </a:br>
            <a:r>
              <a:rPr lang="en-US" sz="1700" i="1" dirty="0"/>
              <a:t>Some Reactive Actions: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Signal evacuation and alert the Fire Department if any fire or gas/</a:t>
            </a:r>
            <a:r>
              <a:rPr lang="en-US" sz="1700" dirty="0" err="1"/>
              <a:t>biohaz</a:t>
            </a:r>
            <a:r>
              <a:rPr lang="en-US" sz="1700" dirty="0"/>
              <a:t> sensor on site goes into an alert state.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Adjust floor HVAC when average temp on any building floor deviates by +/- 2C from 20C.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Alert Security when unexpected occupancy is detected in Unit 41 3J.</a:t>
            </a:r>
          </a:p>
          <a:p>
            <a:endParaRPr lang="en-US" sz="1700" dirty="0"/>
          </a:p>
        </p:txBody>
      </p:sp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934A56B9-7E1C-48D8-8D8C-1E4B35DE02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38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333"/>
    </mc:Choice>
    <mc:Fallback xmlns="">
      <p:transition spd="slow" advTm="52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56DD8389-3DE4-46A7-BDC0-1E83B34DC702}"/>
              </a:ext>
            </a:extLst>
          </p:cNvPr>
          <p:cNvSpPr/>
          <p:nvPr/>
        </p:nvSpPr>
        <p:spPr>
          <a:xfrm>
            <a:off x="2553597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16C3691-32E0-4898-8F98-27B8A7162C27}"/>
              </a:ext>
            </a:extLst>
          </p:cNvPr>
          <p:cNvSpPr/>
          <p:nvPr/>
        </p:nvSpPr>
        <p:spPr>
          <a:xfrm>
            <a:off x="2553597" y="523854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20AF903A-972B-476A-8C6A-B62029F76D83}"/>
              </a:ext>
            </a:extLst>
          </p:cNvPr>
          <p:cNvSpPr/>
          <p:nvPr/>
        </p:nvSpPr>
        <p:spPr>
          <a:xfrm>
            <a:off x="3205869" y="524403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C47C77F-6221-4499-99EF-6DA22B7790CC}"/>
              </a:ext>
            </a:extLst>
          </p:cNvPr>
          <p:cNvSpPr/>
          <p:nvPr/>
        </p:nvSpPr>
        <p:spPr>
          <a:xfrm>
            <a:off x="320586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CD3E62E-D14D-4E68-88A4-90070C44A223}"/>
              </a:ext>
            </a:extLst>
          </p:cNvPr>
          <p:cNvSpPr/>
          <p:nvPr/>
        </p:nvSpPr>
        <p:spPr>
          <a:xfrm>
            <a:off x="4572897" y="5249516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7E09F6D-E567-426C-9B51-AE3551D5CAF8}"/>
              </a:ext>
            </a:extLst>
          </p:cNvPr>
          <p:cNvSpPr/>
          <p:nvPr/>
        </p:nvSpPr>
        <p:spPr>
          <a:xfrm>
            <a:off x="456984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295A404-7BDB-4069-96A5-4EA854E19D67}"/>
              </a:ext>
            </a:extLst>
          </p:cNvPr>
          <p:cNvSpPr/>
          <p:nvPr/>
        </p:nvSpPr>
        <p:spPr>
          <a:xfrm>
            <a:off x="3920625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FBB5E7B5-45B1-4159-B70E-4A392041FA7D}"/>
              </a:ext>
            </a:extLst>
          </p:cNvPr>
          <p:cNvSpPr/>
          <p:nvPr/>
        </p:nvSpPr>
        <p:spPr>
          <a:xfrm>
            <a:off x="3920625" y="523305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DD1ECE5-55DF-46D2-BBA7-C9FC9C0834E5}"/>
              </a:ext>
            </a:extLst>
          </p:cNvPr>
          <p:cNvSpPr/>
          <p:nvPr/>
        </p:nvSpPr>
        <p:spPr>
          <a:xfrm>
            <a:off x="5874393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E1D3249-A7C2-4AC0-92C5-5BD776E79852}"/>
              </a:ext>
            </a:extLst>
          </p:cNvPr>
          <p:cNvSpPr/>
          <p:nvPr/>
        </p:nvSpPr>
        <p:spPr>
          <a:xfrm>
            <a:off x="5874393" y="525500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B9F250C-0787-40AF-A162-E11E84DA4367}"/>
              </a:ext>
            </a:extLst>
          </p:cNvPr>
          <p:cNvSpPr/>
          <p:nvPr/>
        </p:nvSpPr>
        <p:spPr>
          <a:xfrm>
            <a:off x="5222121" y="526049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E892833-9039-4B8A-A30A-DB7FE03AB56B}"/>
              </a:ext>
            </a:extLst>
          </p:cNvPr>
          <p:cNvSpPr/>
          <p:nvPr/>
        </p:nvSpPr>
        <p:spPr>
          <a:xfrm>
            <a:off x="5222121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02371424-96B7-4920-BEF8-9C9DFCE743FB}"/>
              </a:ext>
            </a:extLst>
          </p:cNvPr>
          <p:cNvSpPr/>
          <p:nvPr/>
        </p:nvSpPr>
        <p:spPr>
          <a:xfrm>
            <a:off x="3205869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81C8A9B4-2698-487E-B5E8-5D531D50776D}"/>
              </a:ext>
            </a:extLst>
          </p:cNvPr>
          <p:cNvSpPr/>
          <p:nvPr/>
        </p:nvSpPr>
        <p:spPr>
          <a:xfrm>
            <a:off x="3205869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D302ABE2-E4ED-4CE6-B841-1CFE3E014386}"/>
              </a:ext>
            </a:extLst>
          </p:cNvPr>
          <p:cNvSpPr/>
          <p:nvPr/>
        </p:nvSpPr>
        <p:spPr>
          <a:xfrm>
            <a:off x="25535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4748448-63D9-4D0D-9DDE-BCF095C456D0}"/>
              </a:ext>
            </a:extLst>
          </p:cNvPr>
          <p:cNvSpPr/>
          <p:nvPr/>
        </p:nvSpPr>
        <p:spPr>
          <a:xfrm>
            <a:off x="25535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D446C0EF-8F51-4523-8363-3D8AFF168A51}"/>
              </a:ext>
            </a:extLst>
          </p:cNvPr>
          <p:cNvSpPr/>
          <p:nvPr/>
        </p:nvSpPr>
        <p:spPr>
          <a:xfrm>
            <a:off x="5222121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B89FEAC-7814-4C18-9291-10144E5D2E34}"/>
              </a:ext>
            </a:extLst>
          </p:cNvPr>
          <p:cNvSpPr/>
          <p:nvPr/>
        </p:nvSpPr>
        <p:spPr>
          <a:xfrm>
            <a:off x="5222121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A4F2AEA3-5E6C-4B26-8861-A3E0A2EEA52A}"/>
              </a:ext>
            </a:extLst>
          </p:cNvPr>
          <p:cNvSpPr/>
          <p:nvPr/>
        </p:nvSpPr>
        <p:spPr>
          <a:xfrm>
            <a:off x="5874393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2AAAD475-7FBA-4A4A-A0F6-7EC09DD7DD4D}"/>
              </a:ext>
            </a:extLst>
          </p:cNvPr>
          <p:cNvSpPr/>
          <p:nvPr/>
        </p:nvSpPr>
        <p:spPr>
          <a:xfrm>
            <a:off x="5874393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D3DFC67-D08C-4380-B40C-48F21999FEDA}"/>
              </a:ext>
            </a:extLst>
          </p:cNvPr>
          <p:cNvSpPr/>
          <p:nvPr/>
        </p:nvSpPr>
        <p:spPr>
          <a:xfrm>
            <a:off x="45728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59D866EA-615A-4D27-A019-9B61E2575026}"/>
              </a:ext>
            </a:extLst>
          </p:cNvPr>
          <p:cNvSpPr/>
          <p:nvPr/>
        </p:nvSpPr>
        <p:spPr>
          <a:xfrm>
            <a:off x="45728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7F38501-4175-4558-9EE4-0119D462AD27}"/>
              </a:ext>
            </a:extLst>
          </p:cNvPr>
          <p:cNvSpPr/>
          <p:nvPr/>
        </p:nvSpPr>
        <p:spPr>
          <a:xfrm>
            <a:off x="3920625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97963839-77E9-49CF-BD99-824981B31354}"/>
              </a:ext>
            </a:extLst>
          </p:cNvPr>
          <p:cNvSpPr/>
          <p:nvPr/>
        </p:nvSpPr>
        <p:spPr>
          <a:xfrm>
            <a:off x="3920625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FBDF2226-AC1B-434E-93C5-F5D9C40DDFDB}"/>
              </a:ext>
            </a:extLst>
          </p:cNvPr>
          <p:cNvSpPr/>
          <p:nvPr/>
        </p:nvSpPr>
        <p:spPr>
          <a:xfrm>
            <a:off x="5545209" y="3080449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8BE1DE9A-04AE-4D24-9D90-8572BDB74A43}"/>
              </a:ext>
            </a:extLst>
          </p:cNvPr>
          <p:cNvSpPr/>
          <p:nvPr/>
        </p:nvSpPr>
        <p:spPr>
          <a:xfrm>
            <a:off x="4227014" y="3079202"/>
            <a:ext cx="323088" cy="335280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AB09B24D-F6BE-48ED-9126-C977C60CE735}"/>
              </a:ext>
            </a:extLst>
          </p:cNvPr>
          <p:cNvSpPr/>
          <p:nvPr/>
        </p:nvSpPr>
        <p:spPr>
          <a:xfrm>
            <a:off x="2882781" y="3086545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99A6E11B-BA81-4080-95C5-42C6ED589BEB}"/>
              </a:ext>
            </a:extLst>
          </p:cNvPr>
          <p:cNvSpPr/>
          <p:nvPr/>
        </p:nvSpPr>
        <p:spPr>
          <a:xfrm>
            <a:off x="3597537" y="2623970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548235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1F78EC63-59B8-4D2C-A525-861449832B57}"/>
              </a:ext>
            </a:extLst>
          </p:cNvPr>
          <p:cNvSpPr/>
          <p:nvPr/>
        </p:nvSpPr>
        <p:spPr>
          <a:xfrm>
            <a:off x="4942398" y="2116750"/>
            <a:ext cx="323088" cy="33528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523CCA7-B372-4DAF-A7D2-2F4E09B04C5B}"/>
              </a:ext>
            </a:extLst>
          </p:cNvPr>
          <p:cNvSpPr/>
          <p:nvPr/>
        </p:nvSpPr>
        <p:spPr>
          <a:xfrm>
            <a:off x="2510233" y="522723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99C9B913-2D73-45EC-BB16-826D6CA3D16E}"/>
              </a:ext>
            </a:extLst>
          </p:cNvPr>
          <p:cNvSpPr/>
          <p:nvPr/>
        </p:nvSpPr>
        <p:spPr>
          <a:xfrm>
            <a:off x="3874213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8BE5609D-A4FE-414F-BAB7-35EA20AF42D8}"/>
              </a:ext>
            </a:extLst>
          </p:cNvPr>
          <p:cNvSpPr/>
          <p:nvPr/>
        </p:nvSpPr>
        <p:spPr>
          <a:xfrm>
            <a:off x="5171137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24D7CBBE-6C5E-4A0D-84C7-A423DB01FB07}"/>
              </a:ext>
            </a:extLst>
          </p:cNvPr>
          <p:cNvSpPr/>
          <p:nvPr/>
        </p:nvSpPr>
        <p:spPr>
          <a:xfrm>
            <a:off x="517113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FA5BA13C-13A7-48B4-9296-0CEC0729922E}"/>
              </a:ext>
            </a:extLst>
          </p:cNvPr>
          <p:cNvSpPr/>
          <p:nvPr/>
        </p:nvSpPr>
        <p:spPr>
          <a:xfrm>
            <a:off x="387954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C22D064A-ADC1-4935-99BC-0354DCE7E653}"/>
              </a:ext>
            </a:extLst>
          </p:cNvPr>
          <p:cNvSpPr/>
          <p:nvPr/>
        </p:nvSpPr>
        <p:spPr>
          <a:xfrm>
            <a:off x="2510233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E132FA63-278E-4A2B-B10B-CEB9BD9845E5}"/>
              </a:ext>
            </a:extLst>
          </p:cNvPr>
          <p:cNvSpPr/>
          <p:nvPr/>
        </p:nvSpPr>
        <p:spPr>
          <a:xfrm>
            <a:off x="3811987" y="3805202"/>
            <a:ext cx="2492609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836A42DB-9EA3-427A-ADDD-CEBD83F0A166}"/>
              </a:ext>
            </a:extLst>
          </p:cNvPr>
          <p:cNvSpPr/>
          <p:nvPr/>
        </p:nvSpPr>
        <p:spPr>
          <a:xfrm>
            <a:off x="2459815" y="3805202"/>
            <a:ext cx="1169020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C8A01FC-C415-4E57-95CA-3E6CCBAE7469}"/>
              </a:ext>
            </a:extLst>
          </p:cNvPr>
          <p:cNvSpPr/>
          <p:nvPr/>
        </p:nvSpPr>
        <p:spPr>
          <a:xfrm>
            <a:off x="2446017" y="5158421"/>
            <a:ext cx="3863616" cy="1240459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5D6BEF98-8A8E-4723-A78B-42D654D1B8CA}"/>
              </a:ext>
            </a:extLst>
          </p:cNvPr>
          <p:cNvSpPr/>
          <p:nvPr/>
        </p:nvSpPr>
        <p:spPr>
          <a:xfrm>
            <a:off x="2398547" y="3748668"/>
            <a:ext cx="3972981" cy="1307406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6F5B8965-4BEB-44E5-8048-D9BA07B15463}"/>
              </a:ext>
            </a:extLst>
          </p:cNvPr>
          <p:cNvSpPr/>
          <p:nvPr/>
        </p:nvSpPr>
        <p:spPr>
          <a:xfrm>
            <a:off x="2398547" y="5106387"/>
            <a:ext cx="3972981" cy="1358995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0931C70-F885-4AC1-8788-5E80E56859C8}"/>
              </a:ext>
            </a:extLst>
          </p:cNvPr>
          <p:cNvSpPr/>
          <p:nvPr/>
        </p:nvSpPr>
        <p:spPr>
          <a:xfrm>
            <a:off x="2331615" y="3682165"/>
            <a:ext cx="4108338" cy="2845421"/>
          </a:xfrm>
          <a:prstGeom prst="rect">
            <a:avLst/>
          </a:prstGeom>
          <a:noFill/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1" name="Grafik 50">
            <a:extLst>
              <a:ext uri="{FF2B5EF4-FFF2-40B4-BE49-F238E27FC236}">
                <a16:creationId xmlns:a16="http://schemas.microsoft.com/office/drawing/2014/main" id="{CFFB4A43-6621-4D49-ACAF-A88B795E24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60" y="3429000"/>
            <a:ext cx="1339822" cy="1339822"/>
          </a:xfrm>
          <a:prstGeom prst="rect">
            <a:avLst/>
          </a:prstGeom>
        </p:spPr>
      </p:pic>
      <p:sp>
        <p:nvSpPr>
          <p:cNvPr id="52" name="Sprechblase: rechteckig 51">
            <a:extLst>
              <a:ext uri="{FF2B5EF4-FFF2-40B4-BE49-F238E27FC236}">
                <a16:creationId xmlns:a16="http://schemas.microsoft.com/office/drawing/2014/main" id="{930BAB91-E5D8-4D98-8ABC-930B523D5BF8}"/>
              </a:ext>
            </a:extLst>
          </p:cNvPr>
          <p:cNvSpPr/>
          <p:nvPr/>
        </p:nvSpPr>
        <p:spPr>
          <a:xfrm>
            <a:off x="6900738" y="5951420"/>
            <a:ext cx="4929081" cy="379341"/>
          </a:xfrm>
          <a:prstGeom prst="wedgeRectCallout">
            <a:avLst>
              <a:gd name="adj1" fmla="val -62835"/>
              <a:gd name="adj2" fmla="val -30195"/>
            </a:avLst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Room</a:t>
            </a:r>
          </a:p>
        </p:txBody>
      </p:sp>
      <p:sp>
        <p:nvSpPr>
          <p:cNvPr id="53" name="Sprechblase: rechteckig 52">
            <a:extLst>
              <a:ext uri="{FF2B5EF4-FFF2-40B4-BE49-F238E27FC236}">
                <a16:creationId xmlns:a16="http://schemas.microsoft.com/office/drawing/2014/main" id="{CC9980EA-7392-47F4-90EB-5F3A21BCBE9F}"/>
              </a:ext>
            </a:extLst>
          </p:cNvPr>
          <p:cNvSpPr/>
          <p:nvPr/>
        </p:nvSpPr>
        <p:spPr>
          <a:xfrm>
            <a:off x="6900735" y="5198936"/>
            <a:ext cx="4929081" cy="371128"/>
          </a:xfrm>
          <a:prstGeom prst="wedgeRectCallout">
            <a:avLst>
              <a:gd name="adj1" fmla="val -61127"/>
              <a:gd name="adj2" fmla="val 47227"/>
            </a:avLst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Unit</a:t>
            </a:r>
          </a:p>
        </p:txBody>
      </p:sp>
      <p:sp>
        <p:nvSpPr>
          <p:cNvPr id="54" name="Sprechblase: rechteckig 53">
            <a:extLst>
              <a:ext uri="{FF2B5EF4-FFF2-40B4-BE49-F238E27FC236}">
                <a16:creationId xmlns:a16="http://schemas.microsoft.com/office/drawing/2014/main" id="{FA4E8914-5596-4209-BB33-877D802E9D0F}"/>
              </a:ext>
            </a:extLst>
          </p:cNvPr>
          <p:cNvSpPr/>
          <p:nvPr/>
        </p:nvSpPr>
        <p:spPr>
          <a:xfrm>
            <a:off x="6900735" y="4344787"/>
            <a:ext cx="4929078" cy="371128"/>
          </a:xfrm>
          <a:prstGeom prst="wedgeRectCallout">
            <a:avLst>
              <a:gd name="adj1" fmla="val -59587"/>
              <a:gd name="adj2" fmla="val -3068"/>
            </a:avLst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Floor</a:t>
            </a:r>
          </a:p>
        </p:txBody>
      </p:sp>
      <p:sp>
        <p:nvSpPr>
          <p:cNvPr id="55" name="Sprechblase: rechteckig 54">
            <a:extLst>
              <a:ext uri="{FF2B5EF4-FFF2-40B4-BE49-F238E27FC236}">
                <a16:creationId xmlns:a16="http://schemas.microsoft.com/office/drawing/2014/main" id="{378293D5-0759-4FAC-8676-669FBD435A03}"/>
              </a:ext>
            </a:extLst>
          </p:cNvPr>
          <p:cNvSpPr/>
          <p:nvPr/>
        </p:nvSpPr>
        <p:spPr>
          <a:xfrm>
            <a:off x="6900735" y="3467603"/>
            <a:ext cx="4923527" cy="371128"/>
          </a:xfrm>
          <a:prstGeom prst="wedgeRectCallout">
            <a:avLst>
              <a:gd name="adj1" fmla="val -59356"/>
              <a:gd name="adj2" fmla="val 50871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Building</a:t>
            </a:r>
          </a:p>
        </p:txBody>
      </p:sp>
      <p:sp>
        <p:nvSpPr>
          <p:cNvPr id="56" name="Sprechblase: rechteckig 55">
            <a:extLst>
              <a:ext uri="{FF2B5EF4-FFF2-40B4-BE49-F238E27FC236}">
                <a16:creationId xmlns:a16="http://schemas.microsoft.com/office/drawing/2014/main" id="{542E6A01-B305-4F35-9D11-B1B712603F3F}"/>
              </a:ext>
            </a:extLst>
          </p:cNvPr>
          <p:cNvSpPr/>
          <p:nvPr/>
        </p:nvSpPr>
        <p:spPr>
          <a:xfrm>
            <a:off x="6900733" y="2611388"/>
            <a:ext cx="4923529" cy="371128"/>
          </a:xfrm>
          <a:prstGeom prst="wedgeRectCallout">
            <a:avLst>
              <a:gd name="adj1" fmla="val -97455"/>
              <a:gd name="adj2" fmla="val 74584"/>
            </a:avLst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Site</a:t>
            </a:r>
          </a:p>
        </p:txBody>
      </p:sp>
      <p:sp>
        <p:nvSpPr>
          <p:cNvPr id="57" name="Sprechblase: rechteckig 56">
            <a:extLst>
              <a:ext uri="{FF2B5EF4-FFF2-40B4-BE49-F238E27FC236}">
                <a16:creationId xmlns:a16="http://schemas.microsoft.com/office/drawing/2014/main" id="{8E981A78-0768-41F2-B797-050AF0753069}"/>
              </a:ext>
            </a:extLst>
          </p:cNvPr>
          <p:cNvSpPr/>
          <p:nvPr/>
        </p:nvSpPr>
        <p:spPr>
          <a:xfrm>
            <a:off x="701043" y="5999080"/>
            <a:ext cx="1141914" cy="337389"/>
          </a:xfrm>
          <a:prstGeom prst="wedgeRectCallout">
            <a:avLst>
              <a:gd name="adj1" fmla="val 111286"/>
              <a:gd name="adj2" fmla="val -22816"/>
            </a:avLst>
          </a:prstGeom>
          <a:noFill/>
          <a:ln w="19050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Gas/</a:t>
            </a:r>
            <a:r>
              <a:rPr lang="en-US" sz="1600" dirty="0" err="1">
                <a:solidFill>
                  <a:schemeClr val="dk1"/>
                </a:solidFill>
              </a:rPr>
              <a:t>Biohaz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58" name="Sprechblase: rechteckig 57">
            <a:extLst>
              <a:ext uri="{FF2B5EF4-FFF2-40B4-BE49-F238E27FC236}">
                <a16:creationId xmlns:a16="http://schemas.microsoft.com/office/drawing/2014/main" id="{5C42B15E-E94F-45B5-85AA-E87EA2C16347}"/>
              </a:ext>
            </a:extLst>
          </p:cNvPr>
          <p:cNvSpPr/>
          <p:nvPr/>
        </p:nvSpPr>
        <p:spPr>
          <a:xfrm>
            <a:off x="701042" y="6400160"/>
            <a:ext cx="1141913" cy="337389"/>
          </a:xfrm>
          <a:prstGeom prst="wedgeRectCallout">
            <a:avLst>
              <a:gd name="adj1" fmla="val 168737"/>
              <a:gd name="adj2" fmla="val -95669"/>
            </a:avLst>
          </a:prstGeom>
          <a:noFill/>
          <a:ln w="19050">
            <a:solidFill>
              <a:srgbClr val="70AD47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Climate</a:t>
            </a:r>
          </a:p>
        </p:txBody>
      </p:sp>
      <p:sp>
        <p:nvSpPr>
          <p:cNvPr id="59" name="Sprechblase: rechteckig 58">
            <a:extLst>
              <a:ext uri="{FF2B5EF4-FFF2-40B4-BE49-F238E27FC236}">
                <a16:creationId xmlns:a16="http://schemas.microsoft.com/office/drawing/2014/main" id="{DCA58203-12D3-4E2A-9BA7-5F319C7454E7}"/>
              </a:ext>
            </a:extLst>
          </p:cNvPr>
          <p:cNvSpPr/>
          <p:nvPr/>
        </p:nvSpPr>
        <p:spPr>
          <a:xfrm>
            <a:off x="701042" y="5585125"/>
            <a:ext cx="1141913" cy="337389"/>
          </a:xfrm>
          <a:prstGeom prst="wedgeRectCallout">
            <a:avLst>
              <a:gd name="adj1" fmla="val 173447"/>
              <a:gd name="adj2" fmla="val -55813"/>
            </a:avLst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Fire/Smoke</a:t>
            </a:r>
          </a:p>
        </p:txBody>
      </p:sp>
      <p:sp>
        <p:nvSpPr>
          <p:cNvPr id="60" name="Sprechblase: rechteckig 59">
            <a:extLst>
              <a:ext uri="{FF2B5EF4-FFF2-40B4-BE49-F238E27FC236}">
                <a16:creationId xmlns:a16="http://schemas.microsoft.com/office/drawing/2014/main" id="{224835CF-52C9-48E9-B0E1-4ECDB0BE803F}"/>
              </a:ext>
            </a:extLst>
          </p:cNvPr>
          <p:cNvSpPr/>
          <p:nvPr/>
        </p:nvSpPr>
        <p:spPr>
          <a:xfrm>
            <a:off x="701042" y="5184045"/>
            <a:ext cx="1141913" cy="337389"/>
          </a:xfrm>
          <a:prstGeom prst="wedgeRectCallout">
            <a:avLst>
              <a:gd name="adj1" fmla="val 110642"/>
              <a:gd name="adj2" fmla="val 10614"/>
            </a:avLst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Occupancy</a:t>
            </a:r>
          </a:p>
        </p:txBody>
      </p:sp>
      <p:sp>
        <p:nvSpPr>
          <p:cNvPr id="61" name="Sprechblase: rechteckig 60">
            <a:extLst>
              <a:ext uri="{FF2B5EF4-FFF2-40B4-BE49-F238E27FC236}">
                <a16:creationId xmlns:a16="http://schemas.microsoft.com/office/drawing/2014/main" id="{6DA4617C-67AD-4390-BBD0-567B4FFE978B}"/>
              </a:ext>
            </a:extLst>
          </p:cNvPr>
          <p:cNvSpPr/>
          <p:nvPr/>
        </p:nvSpPr>
        <p:spPr>
          <a:xfrm>
            <a:off x="6895185" y="1723418"/>
            <a:ext cx="4929077" cy="371128"/>
          </a:xfrm>
          <a:prstGeom prst="wedgeRectCallout">
            <a:avLst>
              <a:gd name="adj1" fmla="val -84059"/>
              <a:gd name="adj2" fmla="val 81830"/>
            </a:avLst>
          </a:prstGeom>
          <a:ln>
            <a:solidFill>
              <a:srgbClr val="5482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Org</a:t>
            </a: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9AAC08B-8B2A-428A-90A8-013459D08C04}"/>
              </a:ext>
            </a:extLst>
          </p:cNvPr>
          <p:cNvCxnSpPr>
            <a:stCxn id="30" idx="4"/>
            <a:endCxn id="50" idx="0"/>
          </p:cNvCxnSpPr>
          <p:nvPr/>
        </p:nvCxnSpPr>
        <p:spPr>
          <a:xfrm flipH="1">
            <a:off x="4385784" y="3414482"/>
            <a:ext cx="2774" cy="267683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feld 64">
            <a:extLst>
              <a:ext uri="{FF2B5EF4-FFF2-40B4-BE49-F238E27FC236}">
                <a16:creationId xmlns:a16="http://schemas.microsoft.com/office/drawing/2014/main" id="{338CCBD5-505D-474C-94C7-60FC59E297EB}"/>
              </a:ext>
            </a:extLst>
          </p:cNvPr>
          <p:cNvSpPr txBox="1"/>
          <p:nvPr/>
        </p:nvSpPr>
        <p:spPr>
          <a:xfrm>
            <a:off x="165837" y="153952"/>
            <a:ext cx="6030022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FFC000"/>
                </a:solidFill>
              </a:rPr>
              <a:t>occupancy</a:t>
            </a:r>
          </a:p>
        </p:txBody>
      </p:sp>
      <p:sp>
        <p:nvSpPr>
          <p:cNvPr id="68" name="Textfeld 67">
            <a:extLst>
              <a:ext uri="{FF2B5EF4-FFF2-40B4-BE49-F238E27FC236}">
                <a16:creationId xmlns:a16="http://schemas.microsoft.com/office/drawing/2014/main" id="{9667C639-88DE-401D-BA37-A32AC187DA6B}"/>
              </a:ext>
            </a:extLst>
          </p:cNvPr>
          <p:cNvSpPr txBox="1"/>
          <p:nvPr/>
        </p:nvSpPr>
        <p:spPr>
          <a:xfrm>
            <a:off x="170832" y="575692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ED7D31"/>
                </a:solidFill>
              </a:rPr>
              <a:t>fire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ACA806F7-7C69-4DDA-AEFB-FA6BA345FF27}"/>
              </a:ext>
            </a:extLst>
          </p:cNvPr>
          <p:cNvSpPr txBox="1"/>
          <p:nvPr/>
        </p:nvSpPr>
        <p:spPr>
          <a:xfrm>
            <a:off x="165836" y="1005257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 err="1">
                <a:solidFill>
                  <a:srgbClr val="5B9BD5"/>
                </a:solidFill>
              </a:rPr>
              <a:t>gasbio</a:t>
            </a:r>
            <a:endParaRPr lang="en-US" sz="1400" dirty="0">
              <a:solidFill>
                <a:srgbClr val="5B9BD5"/>
              </a:solidFill>
            </a:endParaRP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5B82252F-CBBE-4C69-B79A-8363916100CB}"/>
              </a:ext>
            </a:extLst>
          </p:cNvPr>
          <p:cNvSpPr txBox="1"/>
          <p:nvPr/>
        </p:nvSpPr>
        <p:spPr>
          <a:xfrm>
            <a:off x="165836" y="1434822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70AD47"/>
                </a:solidFill>
              </a:rPr>
              <a:t>climate</a:t>
            </a:r>
          </a:p>
        </p:txBody>
      </p:sp>
      <p:cxnSp>
        <p:nvCxnSpPr>
          <p:cNvPr id="72" name="Verbinder: gewinkelt 71">
            <a:extLst>
              <a:ext uri="{FF2B5EF4-FFF2-40B4-BE49-F238E27FC236}">
                <a16:creationId xmlns:a16="http://schemas.microsoft.com/office/drawing/2014/main" id="{F6A8FBCB-C3FA-474A-9256-EAD3FF54278C}"/>
              </a:ext>
            </a:extLst>
          </p:cNvPr>
          <p:cNvCxnSpPr>
            <a:stCxn id="60" idx="1"/>
          </p:cNvCxnSpPr>
          <p:nvPr/>
        </p:nvCxnSpPr>
        <p:spPr>
          <a:xfrm rot="10800000">
            <a:off x="528918" y="2115672"/>
            <a:ext cx="172124" cy="32370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Verbinder: gewinkelt 72">
            <a:extLst>
              <a:ext uri="{FF2B5EF4-FFF2-40B4-BE49-F238E27FC236}">
                <a16:creationId xmlns:a16="http://schemas.microsoft.com/office/drawing/2014/main" id="{DFB97380-27C6-4EF2-9647-6596262DEF35}"/>
              </a:ext>
            </a:extLst>
          </p:cNvPr>
          <p:cNvCxnSpPr>
            <a:cxnSpLocks/>
            <a:stCxn id="59" idx="1"/>
          </p:cNvCxnSpPr>
          <p:nvPr/>
        </p:nvCxnSpPr>
        <p:spPr>
          <a:xfrm rot="10800000">
            <a:off x="414056" y="2115672"/>
            <a:ext cx="286987" cy="36381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Verbinder: gewinkelt 75">
            <a:extLst>
              <a:ext uri="{FF2B5EF4-FFF2-40B4-BE49-F238E27FC236}">
                <a16:creationId xmlns:a16="http://schemas.microsoft.com/office/drawing/2014/main" id="{7C96ECC4-C1ED-46EE-A4A5-37863A94C502}"/>
              </a:ext>
            </a:extLst>
          </p:cNvPr>
          <p:cNvCxnSpPr>
            <a:cxnSpLocks/>
            <a:stCxn id="57" idx="1"/>
          </p:cNvCxnSpPr>
          <p:nvPr/>
        </p:nvCxnSpPr>
        <p:spPr>
          <a:xfrm rot="10800000">
            <a:off x="299195" y="2115675"/>
            <a:ext cx="401848" cy="40521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Verbinder: gewinkelt 77">
            <a:extLst>
              <a:ext uri="{FF2B5EF4-FFF2-40B4-BE49-F238E27FC236}">
                <a16:creationId xmlns:a16="http://schemas.microsoft.com/office/drawing/2014/main" id="{CC9E57EE-AAE7-49D0-9D47-E34644A5F45D}"/>
              </a:ext>
            </a:extLst>
          </p:cNvPr>
          <p:cNvCxnSpPr>
            <a:cxnSpLocks/>
            <a:stCxn id="58" idx="1"/>
          </p:cNvCxnSpPr>
          <p:nvPr/>
        </p:nvCxnSpPr>
        <p:spPr>
          <a:xfrm rot="10800000">
            <a:off x="184338" y="2115683"/>
            <a:ext cx="516705" cy="445317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feld 80">
            <a:extLst>
              <a:ext uri="{FF2B5EF4-FFF2-40B4-BE49-F238E27FC236}">
                <a16:creationId xmlns:a16="http://schemas.microsoft.com/office/drawing/2014/main" id="{6F71C9FC-7C36-49E8-9797-6D7384F6EFBE}"/>
              </a:ext>
            </a:extLst>
          </p:cNvPr>
          <p:cNvSpPr txBox="1"/>
          <p:nvPr/>
        </p:nvSpPr>
        <p:spPr>
          <a:xfrm>
            <a:off x="6900736" y="6367250"/>
            <a:ext cx="4929083" cy="3043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7F80CF3B-FA4F-44D6-929C-BD0DC6B832AB}"/>
              </a:ext>
            </a:extLst>
          </p:cNvPr>
          <p:cNvSpPr txBox="1"/>
          <p:nvPr/>
        </p:nvSpPr>
        <p:spPr>
          <a:xfrm>
            <a:off x="6900736" y="5590196"/>
            <a:ext cx="4929080" cy="3043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838AE22D-9491-4D76-9204-CD4452BB3D47}"/>
              </a:ext>
            </a:extLst>
          </p:cNvPr>
          <p:cNvSpPr txBox="1"/>
          <p:nvPr/>
        </p:nvSpPr>
        <p:spPr>
          <a:xfrm>
            <a:off x="6900734" y="4766696"/>
            <a:ext cx="4929079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4" name="Textfeld 83">
            <a:extLst>
              <a:ext uri="{FF2B5EF4-FFF2-40B4-BE49-F238E27FC236}">
                <a16:creationId xmlns:a16="http://schemas.microsoft.com/office/drawing/2014/main" id="{93C0AE88-A562-460A-B6B8-0FFA9B756517}"/>
              </a:ext>
            </a:extLst>
          </p:cNvPr>
          <p:cNvSpPr txBox="1"/>
          <p:nvPr/>
        </p:nvSpPr>
        <p:spPr>
          <a:xfrm>
            <a:off x="6900733" y="3906195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11F5874B-751E-410D-843B-8031541B780C}"/>
              </a:ext>
            </a:extLst>
          </p:cNvPr>
          <p:cNvSpPr txBox="1"/>
          <p:nvPr/>
        </p:nvSpPr>
        <p:spPr>
          <a:xfrm>
            <a:off x="6900733" y="3036291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F2345FDA-297C-4F13-A29C-709058D89BEF}"/>
              </a:ext>
            </a:extLst>
          </p:cNvPr>
          <p:cNvSpPr txBox="1"/>
          <p:nvPr/>
        </p:nvSpPr>
        <p:spPr>
          <a:xfrm>
            <a:off x="6895185" y="2176436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cxnSp>
        <p:nvCxnSpPr>
          <p:cNvPr id="88" name="Gerade Verbindung mit Pfeil 87">
            <a:extLst>
              <a:ext uri="{FF2B5EF4-FFF2-40B4-BE49-F238E27FC236}">
                <a16:creationId xmlns:a16="http://schemas.microsoft.com/office/drawing/2014/main" id="{F49A1E79-6B54-4C77-A15A-221F03E7DD31}"/>
              </a:ext>
            </a:extLst>
          </p:cNvPr>
          <p:cNvCxnSpPr>
            <a:stCxn id="36" idx="3"/>
            <a:endCxn id="30" idx="0"/>
          </p:cNvCxnSpPr>
          <p:nvPr/>
        </p:nvCxnSpPr>
        <p:spPr>
          <a:xfrm flipH="1">
            <a:off x="4388558" y="2402929"/>
            <a:ext cx="601155" cy="676273"/>
          </a:xfrm>
          <a:prstGeom prst="straightConnector1">
            <a:avLst/>
          </a:prstGeom>
          <a:ln>
            <a:solidFill>
              <a:srgbClr val="5482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>
            <a:extLst>
              <a:ext uri="{FF2B5EF4-FFF2-40B4-BE49-F238E27FC236}">
                <a16:creationId xmlns:a16="http://schemas.microsoft.com/office/drawing/2014/main" id="{9372AD59-E8FC-456D-B4CC-605E5E8D9785}"/>
              </a:ext>
            </a:extLst>
          </p:cNvPr>
          <p:cNvSpPr txBox="1"/>
          <p:nvPr/>
        </p:nvSpPr>
        <p:spPr>
          <a:xfrm>
            <a:off x="7510389" y="259488"/>
            <a:ext cx="4313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Building Management</a:t>
            </a: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9ECB9E66-E8AD-42CB-9123-AA2865FDEF69}"/>
              </a:ext>
            </a:extLst>
          </p:cNvPr>
          <p:cNvSpPr/>
          <p:nvPr/>
        </p:nvSpPr>
        <p:spPr>
          <a:xfrm>
            <a:off x="2264269" y="165207"/>
            <a:ext cx="7745508" cy="6527585"/>
          </a:xfrm>
          <a:prstGeom prst="rect">
            <a:avLst/>
          </a:prstGeom>
          <a:solidFill>
            <a:srgbClr val="FFF8E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194310"/>
            <a:r>
              <a:rPr lang="en-US" sz="2000" dirty="0"/>
              <a:t>“Are there people in room 41 3J/4?”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SUBSCRIBE 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FFC000"/>
                </a:solidFill>
              </a:rPr>
              <a:t>occupancy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EVENT </a:t>
            </a: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/>
              <a:t>Topic</a:t>
            </a:r>
            <a:r>
              <a:rPr lang="en-US" sz="1400" dirty="0"/>
              <a:t>: 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4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FFC000"/>
                </a:solidFill>
              </a:rPr>
              <a:t>occupancy</a:t>
            </a: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/>
              <a:t>Data</a:t>
            </a:r>
            <a:r>
              <a:rPr lang="en-US" sz="1400" dirty="0"/>
              <a:t> { sensor: </a:t>
            </a:r>
            <a:r>
              <a:rPr lang="en-US" sz="1400" dirty="0" err="1"/>
              <a:t>xyz</a:t>
            </a:r>
            <a:r>
              <a:rPr lang="en-US" sz="1400" dirty="0"/>
              <a:t>, </a:t>
            </a:r>
            <a:r>
              <a:rPr lang="en-US" sz="1400" dirty="0" err="1"/>
              <a:t>bldg</a:t>
            </a:r>
            <a:r>
              <a:rPr lang="en-US" sz="1400" dirty="0"/>
              <a:t>: 41, room: “3J/4“, persons : 0 } </a:t>
            </a:r>
            <a:endParaRPr lang="en-US" sz="2000" dirty="0"/>
          </a:p>
          <a:p>
            <a:pPr marL="194310"/>
            <a:r>
              <a:rPr lang="en-US" sz="2000" dirty="0"/>
              <a:t>What room is unoccupied in building 41?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SUBSCRIBE 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EVENT </a:t>
            </a: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/>
              <a:t>Topic</a:t>
            </a:r>
            <a:r>
              <a:rPr lang="en-US" sz="1400" dirty="0"/>
              <a:t>: 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Filter on subject: 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*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*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*</a:t>
            </a:r>
            <a:r>
              <a:rPr lang="en-US" sz="1400" dirty="0"/>
              <a:t>/sensors/</a:t>
            </a:r>
            <a:r>
              <a:rPr lang="en-US" sz="1400" dirty="0">
                <a:solidFill>
                  <a:srgbClr val="FFC000"/>
                </a:solidFill>
              </a:rPr>
              <a:t>occupancy </a:t>
            </a:r>
            <a:r>
              <a:rPr lang="en-US" sz="1400" dirty="0">
                <a:solidFill>
                  <a:schemeClr val="tx1"/>
                </a:solidFill>
              </a:rPr>
              <a:t>== 0</a:t>
            </a: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/>
              <a:t>Data</a:t>
            </a:r>
            <a:r>
              <a:rPr lang="en-US" sz="1400" dirty="0"/>
              <a:t> { sensor: </a:t>
            </a:r>
            <a:r>
              <a:rPr lang="en-US" sz="1400" dirty="0" err="1"/>
              <a:t>xyz</a:t>
            </a:r>
            <a:r>
              <a:rPr lang="en-US" sz="1400" dirty="0"/>
              <a:t>, </a:t>
            </a:r>
            <a:r>
              <a:rPr lang="en-US" sz="1400" dirty="0" err="1"/>
              <a:t>bldg</a:t>
            </a:r>
            <a:r>
              <a:rPr lang="en-US" sz="1400" dirty="0"/>
              <a:t>: 41, room: “3J/4“, persons : 0 } </a:t>
            </a:r>
            <a:endParaRPr lang="en-US" sz="2000" dirty="0"/>
          </a:p>
          <a:p>
            <a:pPr marL="194310"/>
            <a:r>
              <a:rPr lang="en-US" sz="2000" dirty="0"/>
              <a:t>Is there a fire alarm at the site?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SUBSCRIBE 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endParaRPr lang="en-US" sz="1400" dirty="0">
              <a:solidFill>
                <a:srgbClr val="FFC000"/>
              </a:solidFill>
            </a:endParaRP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EVENT </a:t>
            </a: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/>
              <a:t>Topic</a:t>
            </a:r>
            <a:r>
              <a:rPr lang="en-US" sz="1400" dirty="0"/>
              <a:t>: 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endParaRPr lang="en-US" sz="1400" dirty="0">
              <a:solidFill>
                <a:srgbClr val="FFC000"/>
              </a:solidFill>
            </a:endParaRP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Filter on subject: 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*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*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*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*</a:t>
            </a:r>
            <a:r>
              <a:rPr lang="en-US" sz="1400" dirty="0"/>
              <a:t>/sensors/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fire</a:t>
            </a:r>
            <a:r>
              <a:rPr lang="en-US" sz="1400" dirty="0">
                <a:solidFill>
                  <a:srgbClr val="FFC000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(type== ‘alarm’)</a:t>
            </a:r>
            <a:endParaRPr lang="en-US" sz="2000" dirty="0"/>
          </a:p>
          <a:p>
            <a:pPr marL="194310"/>
            <a:r>
              <a:rPr lang="en-US" sz="2000" dirty="0"/>
              <a:t>How is the air quality on the lab floor?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SUBSCRIBE 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1</a:t>
            </a:r>
            <a:endParaRPr lang="en-US" sz="1400" dirty="0">
              <a:solidFill>
                <a:srgbClr val="FFC000"/>
              </a:solidFill>
            </a:endParaRP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EVENT </a:t>
            </a: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/>
              <a:t>Topic</a:t>
            </a:r>
            <a:r>
              <a:rPr lang="en-US" sz="1400" dirty="0"/>
              <a:t>: 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1</a:t>
            </a:r>
            <a:endParaRPr lang="en-US" sz="1400" dirty="0">
              <a:solidFill>
                <a:srgbClr val="FFC000"/>
              </a:solidFill>
            </a:endParaRP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Filter on subject: 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*</a:t>
            </a:r>
            <a:r>
              <a:rPr lang="en-US" sz="1400" dirty="0"/>
              <a:t>/room/</a:t>
            </a:r>
            <a:r>
              <a:rPr lang="en-US" sz="1400" dirty="0">
                <a:solidFill>
                  <a:srgbClr val="4472C4"/>
                </a:solidFill>
              </a:rPr>
              <a:t>*</a:t>
            </a:r>
            <a:r>
              <a:rPr lang="en-US" sz="1400" dirty="0"/>
              <a:t>/sensors/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climate</a:t>
            </a:r>
            <a:endParaRPr lang="en-US" sz="2000" dirty="0"/>
          </a:p>
          <a:p>
            <a:pPr marL="194310"/>
            <a:r>
              <a:rPr lang="en-US" sz="2000" dirty="0"/>
              <a:t>What’s the temp in tenant unit 41 3J?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SUBSCRIBE 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endParaRPr lang="en-US" sz="1400" dirty="0">
              <a:solidFill>
                <a:srgbClr val="FFC000"/>
              </a:solidFill>
            </a:endParaRP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1400" dirty="0"/>
              <a:t>EVENT </a:t>
            </a: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/>
              <a:t>Topic: </a:t>
            </a:r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/building/</a:t>
            </a:r>
            <a:r>
              <a:rPr lang="en-US" sz="1400" dirty="0">
                <a:solidFill>
                  <a:srgbClr val="FFC000"/>
                </a:solidFill>
              </a:rPr>
              <a:t>41</a:t>
            </a:r>
            <a:r>
              <a:rPr lang="en-US" sz="1400" dirty="0"/>
              <a:t>/floor/</a:t>
            </a:r>
            <a:r>
              <a:rPr lang="en-US" sz="1400" dirty="0">
                <a:solidFill>
                  <a:srgbClr val="C55A11"/>
                </a:solidFill>
              </a:rPr>
              <a:t>3</a:t>
            </a:r>
            <a:r>
              <a:rPr lang="en-US" sz="1400" dirty="0"/>
              <a:t>/unit/</a:t>
            </a:r>
            <a:r>
              <a:rPr lang="en-US" sz="1400" dirty="0">
                <a:solidFill>
                  <a:srgbClr val="70AD47"/>
                </a:solidFill>
              </a:rPr>
              <a:t>j</a:t>
            </a:r>
            <a:endParaRPr lang="en-US" sz="1400" dirty="0">
              <a:solidFill>
                <a:srgbClr val="FFC000"/>
              </a:solidFill>
            </a:endParaRPr>
          </a:p>
          <a:p>
            <a:pPr marL="822960" lvl="2" indent="-91440">
              <a:buFont typeface="Arial" panose="020B0604020202020204" pitchFamily="34" charset="0"/>
              <a:buChar char="•"/>
            </a:pPr>
            <a:r>
              <a:rPr lang="en-US" sz="1400" b="1" dirty="0"/>
              <a:t>Filter on</a:t>
            </a:r>
            <a:r>
              <a:rPr lang="en-US" sz="1400" dirty="0"/>
              <a:t>: /room/</a:t>
            </a:r>
            <a:r>
              <a:rPr lang="en-US" sz="1400" dirty="0">
                <a:solidFill>
                  <a:srgbClr val="4472C4"/>
                </a:solidFill>
              </a:rPr>
              <a:t>*</a:t>
            </a:r>
            <a:r>
              <a:rPr lang="en-US" sz="1400" dirty="0"/>
              <a:t>/sensors/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climate</a:t>
            </a:r>
            <a:endParaRPr lang="en-US" sz="2000" dirty="0"/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E45677BF-6F2A-466A-A141-753596C965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2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155"/>
    </mc:Choice>
    <mc:Fallback xmlns="">
      <p:transition spd="slow" advTm="82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Ellipse 56">
            <a:extLst>
              <a:ext uri="{FF2B5EF4-FFF2-40B4-BE49-F238E27FC236}">
                <a16:creationId xmlns:a16="http://schemas.microsoft.com/office/drawing/2014/main" id="{D1346BFD-DD92-4A3E-9BA4-554FD703AFB1}"/>
              </a:ext>
            </a:extLst>
          </p:cNvPr>
          <p:cNvSpPr/>
          <p:nvPr/>
        </p:nvSpPr>
        <p:spPr>
          <a:xfrm>
            <a:off x="7784695" y="2460681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4430B922-B4A1-43DC-8D65-AC478B19232B}"/>
              </a:ext>
            </a:extLst>
          </p:cNvPr>
          <p:cNvSpPr/>
          <p:nvPr/>
        </p:nvSpPr>
        <p:spPr>
          <a:xfrm>
            <a:off x="6821152" y="2472050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C6865661-06CE-42FC-AE5A-C0F9A1339C14}"/>
              </a:ext>
            </a:extLst>
          </p:cNvPr>
          <p:cNvSpPr/>
          <p:nvPr/>
        </p:nvSpPr>
        <p:spPr>
          <a:xfrm>
            <a:off x="9231436" y="4025467"/>
            <a:ext cx="2334564" cy="2370014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83C7A264-8341-4C3B-B7F0-BC268AE3C976}"/>
              </a:ext>
            </a:extLst>
          </p:cNvPr>
          <p:cNvSpPr/>
          <p:nvPr/>
        </p:nvSpPr>
        <p:spPr>
          <a:xfrm>
            <a:off x="6211312" y="3643577"/>
            <a:ext cx="2334564" cy="2370014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FC3F8D1B-454D-4EFB-85B0-3EB0137F888C}"/>
              </a:ext>
            </a:extLst>
          </p:cNvPr>
          <p:cNvSpPr/>
          <p:nvPr/>
        </p:nvSpPr>
        <p:spPr>
          <a:xfrm>
            <a:off x="3364926" y="3968949"/>
            <a:ext cx="2334564" cy="2370014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643B51BB-929C-44D5-B4B3-140D4E43ACFB}"/>
              </a:ext>
            </a:extLst>
          </p:cNvPr>
          <p:cNvSpPr/>
          <p:nvPr/>
        </p:nvSpPr>
        <p:spPr>
          <a:xfrm>
            <a:off x="346470" y="3470285"/>
            <a:ext cx="2334564" cy="2370014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22D94AB-B8B7-4F6C-9C0B-F5089AC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41" y="238639"/>
            <a:ext cx="10515600" cy="1325563"/>
          </a:xfrm>
        </p:spPr>
        <p:txBody>
          <a:bodyPr/>
          <a:lstStyle/>
          <a:p>
            <a:r>
              <a:rPr lang="en-US" dirty="0"/>
              <a:t>Bigger Picture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7C542CB-0F2A-4284-8D2F-00837840D9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93" y="4293693"/>
            <a:ext cx="713258" cy="71325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CDA4513-DF87-4DBC-9EB6-26707E1723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35" y="4768822"/>
            <a:ext cx="713258" cy="71325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A9335F6-885F-4D31-A419-2A294CCED0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83" y="5125451"/>
            <a:ext cx="713258" cy="71325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7657555-B05F-42A2-9509-4925B01728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741" y="4768822"/>
            <a:ext cx="713258" cy="71325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9FEBE44-A094-4BA4-8D9F-447624A28F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17" y="3759328"/>
            <a:ext cx="713258" cy="71325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72C1213-DA4F-4CB6-BBB7-AE050F8605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551" y="3788382"/>
            <a:ext cx="713258" cy="71325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F0C7FB9-93E3-49C5-9AF3-4581DE5FA2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681" y="4977266"/>
            <a:ext cx="713258" cy="71325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164614E-EB61-404C-B045-B2A41EF47D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423" y="5452395"/>
            <a:ext cx="713258" cy="71325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9198F06-788B-4D09-B036-EE43984626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871" y="5809024"/>
            <a:ext cx="713258" cy="71325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13C3972-61AC-4542-AAC4-268CD07567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129" y="5452395"/>
            <a:ext cx="713258" cy="71325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F0972F90-565A-4495-B287-F598CAE4AD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905" y="4442901"/>
            <a:ext cx="713258" cy="71325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234E524-8EEE-495B-92F6-FB0A77E59A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939" y="4471955"/>
            <a:ext cx="713258" cy="713258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75B272B3-5A41-4E0E-8C8E-694BAA5DF6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580" y="3931512"/>
            <a:ext cx="713258" cy="713258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6AADC02-6FF9-40F9-890E-34373EDDEC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824" y="4902490"/>
            <a:ext cx="713258" cy="71325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25BE3A3-7B52-4256-9C20-485EEE736A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958" y="4180163"/>
            <a:ext cx="713258" cy="713258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588BB044-4E4E-4331-9BE1-B8DECAAAFB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700" y="4655292"/>
            <a:ext cx="713258" cy="713258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DB797B9D-00BB-4A0D-8634-64445B6692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2148" y="5011921"/>
            <a:ext cx="713258" cy="713258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351DE6E4-088F-446D-92FC-CC9F44BB3F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406" y="4655292"/>
            <a:ext cx="713258" cy="713258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6F1C6761-0C71-4B47-8D0A-036B4B385F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182" y="3645798"/>
            <a:ext cx="713258" cy="713258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845EB6A2-A93C-451C-9A34-5B136E7812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694" y="4902490"/>
            <a:ext cx="713258" cy="713258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D898BF5E-0389-4E8B-89C2-3F3EBE606A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668" y="5506710"/>
            <a:ext cx="713258" cy="713258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DD59C8BA-BAD1-43FF-982D-6815E0EAC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0374" y="5506710"/>
            <a:ext cx="713258" cy="713258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620279B9-237A-4FBF-BB9B-6EA0980BD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150" y="4497216"/>
            <a:ext cx="713258" cy="713258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8D08A1D5-59F3-4B2C-B936-91CD4005C1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551" y="4177467"/>
            <a:ext cx="713258" cy="713258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103D778B-9822-43A9-A854-35D7550BF4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877" y="5779909"/>
            <a:ext cx="713258" cy="713258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33076877-863D-4EE0-9AA0-F5EC4575E9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604" y="5156159"/>
            <a:ext cx="713258" cy="713258"/>
          </a:xfrm>
          <a:prstGeom prst="rect">
            <a:avLst/>
          </a:prstGeom>
        </p:spPr>
      </p:pic>
      <p:sp>
        <p:nvSpPr>
          <p:cNvPr id="32" name="Ellipse 31">
            <a:extLst>
              <a:ext uri="{FF2B5EF4-FFF2-40B4-BE49-F238E27FC236}">
                <a16:creationId xmlns:a16="http://schemas.microsoft.com/office/drawing/2014/main" id="{EE60AF64-BBF9-4A0E-B717-6DEBCCCAAF5D}"/>
              </a:ext>
            </a:extLst>
          </p:cNvPr>
          <p:cNvSpPr/>
          <p:nvPr/>
        </p:nvSpPr>
        <p:spPr>
          <a:xfrm>
            <a:off x="5611981" y="2503368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prechblase: rechteckig 32">
            <a:extLst>
              <a:ext uri="{FF2B5EF4-FFF2-40B4-BE49-F238E27FC236}">
                <a16:creationId xmlns:a16="http://schemas.microsoft.com/office/drawing/2014/main" id="{D68A9AD8-0D85-4151-B516-B3685B693634}"/>
              </a:ext>
            </a:extLst>
          </p:cNvPr>
          <p:cNvSpPr/>
          <p:nvPr/>
        </p:nvSpPr>
        <p:spPr>
          <a:xfrm>
            <a:off x="5868074" y="6362392"/>
            <a:ext cx="1733592" cy="371128"/>
          </a:xfrm>
          <a:prstGeom prst="wedgeRectCallout">
            <a:avLst>
              <a:gd name="adj1" fmla="val 31307"/>
              <a:gd name="adj2" fmla="val -145229"/>
            </a:avLst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Sites</a:t>
            </a:r>
          </a:p>
        </p:txBody>
      </p:sp>
      <p:sp>
        <p:nvSpPr>
          <p:cNvPr id="34" name="Sprechblase: rechteckig 33">
            <a:extLst>
              <a:ext uri="{FF2B5EF4-FFF2-40B4-BE49-F238E27FC236}">
                <a16:creationId xmlns:a16="http://schemas.microsoft.com/office/drawing/2014/main" id="{4796A646-D2AD-4EDA-9BA7-6CE8F0A2DE1B}"/>
              </a:ext>
            </a:extLst>
          </p:cNvPr>
          <p:cNvSpPr/>
          <p:nvPr/>
        </p:nvSpPr>
        <p:spPr>
          <a:xfrm>
            <a:off x="6895185" y="2394922"/>
            <a:ext cx="1022031" cy="371128"/>
          </a:xfrm>
          <a:prstGeom prst="wedgeRectCallout">
            <a:avLst>
              <a:gd name="adj1" fmla="val -102479"/>
              <a:gd name="adj2" fmla="val 57675"/>
            </a:avLst>
          </a:prstGeom>
          <a:ln>
            <a:solidFill>
              <a:srgbClr val="5482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Org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14D563CC-A4B8-4F97-9E77-222D181C25EF}"/>
              </a:ext>
            </a:extLst>
          </p:cNvPr>
          <p:cNvCxnSpPr>
            <a:cxnSpLocks/>
            <a:stCxn id="32" idx="3"/>
            <a:endCxn id="31" idx="7"/>
          </p:cNvCxnSpPr>
          <p:nvPr/>
        </p:nvCxnSpPr>
        <p:spPr>
          <a:xfrm rot="5400000">
            <a:off x="3742565" y="1816054"/>
            <a:ext cx="597892" cy="3404732"/>
          </a:xfrm>
          <a:prstGeom prst="curvedConnector3">
            <a:avLst>
              <a:gd name="adj1" fmla="val 50000"/>
            </a:avLst>
          </a:prstGeom>
          <a:ln w="19050">
            <a:solidFill>
              <a:srgbClr val="5482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8">
            <a:extLst>
              <a:ext uri="{FF2B5EF4-FFF2-40B4-BE49-F238E27FC236}">
                <a16:creationId xmlns:a16="http://schemas.microsoft.com/office/drawing/2014/main" id="{787FFA60-6763-4B87-B9AC-44A284AA866D}"/>
              </a:ext>
            </a:extLst>
          </p:cNvPr>
          <p:cNvCxnSpPr>
            <a:cxnSpLocks/>
            <a:stCxn id="32" idx="4"/>
            <a:endCxn id="35" idx="0"/>
          </p:cNvCxnSpPr>
          <p:nvPr/>
        </p:nvCxnSpPr>
        <p:spPr>
          <a:xfrm rot="5400000">
            <a:off x="4983950" y="2890597"/>
            <a:ext cx="626611" cy="1530093"/>
          </a:xfrm>
          <a:prstGeom prst="curvedConnector3">
            <a:avLst>
              <a:gd name="adj1" fmla="val 50000"/>
            </a:avLst>
          </a:prstGeom>
          <a:ln w="19050">
            <a:solidFill>
              <a:srgbClr val="5482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38">
            <a:extLst>
              <a:ext uri="{FF2B5EF4-FFF2-40B4-BE49-F238E27FC236}">
                <a16:creationId xmlns:a16="http://schemas.microsoft.com/office/drawing/2014/main" id="{564FCB76-86F1-44A1-9C98-03602ED84E4D}"/>
              </a:ext>
            </a:extLst>
          </p:cNvPr>
          <p:cNvCxnSpPr>
            <a:cxnSpLocks/>
            <a:stCxn id="32" idx="4"/>
            <a:endCxn id="36" idx="0"/>
          </p:cNvCxnSpPr>
          <p:nvPr/>
        </p:nvCxnSpPr>
        <p:spPr>
          <a:xfrm rot="16200000" flipH="1">
            <a:off x="6569828" y="2834810"/>
            <a:ext cx="301239" cy="1316293"/>
          </a:xfrm>
          <a:prstGeom prst="curvedConnector3">
            <a:avLst>
              <a:gd name="adj1" fmla="val 50000"/>
            </a:avLst>
          </a:prstGeom>
          <a:ln w="19050">
            <a:solidFill>
              <a:srgbClr val="5482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38">
            <a:extLst>
              <a:ext uri="{FF2B5EF4-FFF2-40B4-BE49-F238E27FC236}">
                <a16:creationId xmlns:a16="http://schemas.microsoft.com/office/drawing/2014/main" id="{E0C83516-2EB4-4110-87FF-1BCD61917378}"/>
              </a:ext>
            </a:extLst>
          </p:cNvPr>
          <p:cNvCxnSpPr>
            <a:cxnSpLocks/>
            <a:stCxn id="32" idx="5"/>
            <a:endCxn id="37" idx="7"/>
          </p:cNvCxnSpPr>
          <p:nvPr/>
        </p:nvCxnSpPr>
        <p:spPr>
          <a:xfrm rot="16200000" flipH="1">
            <a:off x="8225880" y="1374317"/>
            <a:ext cx="1153074" cy="4843387"/>
          </a:xfrm>
          <a:prstGeom prst="curvedConnector3">
            <a:avLst>
              <a:gd name="adj1" fmla="val 23566"/>
            </a:avLst>
          </a:prstGeom>
          <a:ln w="19050">
            <a:solidFill>
              <a:srgbClr val="5482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Ellipse 50">
            <a:extLst>
              <a:ext uri="{FF2B5EF4-FFF2-40B4-BE49-F238E27FC236}">
                <a16:creationId xmlns:a16="http://schemas.microsoft.com/office/drawing/2014/main" id="{2DC633E7-F923-4BD1-B4EA-3AF877843FF4}"/>
              </a:ext>
            </a:extLst>
          </p:cNvPr>
          <p:cNvSpPr/>
          <p:nvPr/>
        </p:nvSpPr>
        <p:spPr>
          <a:xfrm>
            <a:off x="4317977" y="2497724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Ellipse 51">
            <a:extLst>
              <a:ext uri="{FF2B5EF4-FFF2-40B4-BE49-F238E27FC236}">
                <a16:creationId xmlns:a16="http://schemas.microsoft.com/office/drawing/2014/main" id="{A2EE23E8-8C16-4B45-84DF-3988F65F7148}"/>
              </a:ext>
            </a:extLst>
          </p:cNvPr>
          <p:cNvSpPr/>
          <p:nvPr/>
        </p:nvSpPr>
        <p:spPr>
          <a:xfrm>
            <a:off x="3360343" y="2497724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8814941C-12AB-40EE-86DB-372034F07F5D}"/>
              </a:ext>
            </a:extLst>
          </p:cNvPr>
          <p:cNvSpPr/>
          <p:nvPr/>
        </p:nvSpPr>
        <p:spPr>
          <a:xfrm>
            <a:off x="2402709" y="2497724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65F909D6-4EB3-4324-9E61-3355DA55DEA6}"/>
              </a:ext>
            </a:extLst>
          </p:cNvPr>
          <p:cNvSpPr/>
          <p:nvPr/>
        </p:nvSpPr>
        <p:spPr>
          <a:xfrm>
            <a:off x="1445075" y="2497724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BC29941D-49D6-4867-9EC1-48C89A7D2470}"/>
              </a:ext>
            </a:extLst>
          </p:cNvPr>
          <p:cNvSpPr/>
          <p:nvPr/>
        </p:nvSpPr>
        <p:spPr>
          <a:xfrm>
            <a:off x="487441" y="2497724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F2C04C6A-82FD-40ED-ABA8-0C8AAB9A752B}"/>
              </a:ext>
            </a:extLst>
          </p:cNvPr>
          <p:cNvSpPr/>
          <p:nvPr/>
        </p:nvSpPr>
        <p:spPr>
          <a:xfrm>
            <a:off x="8748238" y="2460681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AC0E2534-F3A7-47AF-BC76-95B77D676C8E}"/>
              </a:ext>
            </a:extLst>
          </p:cNvPr>
          <p:cNvSpPr/>
          <p:nvPr/>
        </p:nvSpPr>
        <p:spPr>
          <a:xfrm>
            <a:off x="9711781" y="2472050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FC9188A6-637A-44C4-BFC0-00636FC136DE}"/>
              </a:ext>
            </a:extLst>
          </p:cNvPr>
          <p:cNvSpPr/>
          <p:nvPr/>
        </p:nvSpPr>
        <p:spPr>
          <a:xfrm>
            <a:off x="10675011" y="2461013"/>
            <a:ext cx="900639" cy="83897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7A5FBBDE-8EB8-4A90-858B-E2540924D162}"/>
              </a:ext>
            </a:extLst>
          </p:cNvPr>
          <p:cNvSpPr/>
          <p:nvPr/>
        </p:nvSpPr>
        <p:spPr>
          <a:xfrm>
            <a:off x="487441" y="1545694"/>
            <a:ext cx="11078559" cy="478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Building Management SaaS Solution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A8DAC9C4-8EE6-4F61-9739-FCFB4CC7EA96}"/>
              </a:ext>
            </a:extLst>
          </p:cNvPr>
          <p:cNvSpPr txBox="1"/>
          <p:nvPr/>
        </p:nvSpPr>
        <p:spPr>
          <a:xfrm>
            <a:off x="2402709" y="6373252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1000s of buildings</a:t>
            </a:r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0E08C2F1-A357-4442-A83F-287E53422F83}"/>
              </a:ext>
            </a:extLst>
          </p:cNvPr>
          <p:cNvSpPr txBox="1"/>
          <p:nvPr/>
        </p:nvSpPr>
        <p:spPr>
          <a:xfrm>
            <a:off x="177726" y="6005332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100,000s of sensors</a:t>
            </a:r>
          </a:p>
        </p:txBody>
      </p:sp>
      <p:sp>
        <p:nvSpPr>
          <p:cNvPr id="81" name="Textfeld 80">
            <a:extLst>
              <a:ext uri="{FF2B5EF4-FFF2-40B4-BE49-F238E27FC236}">
                <a16:creationId xmlns:a16="http://schemas.microsoft.com/office/drawing/2014/main" id="{8B32FFB9-CBA2-4B45-88EE-19609C0EAC21}"/>
              </a:ext>
            </a:extLst>
          </p:cNvPr>
          <p:cNvSpPr txBox="1"/>
          <p:nvPr/>
        </p:nvSpPr>
        <p:spPr>
          <a:xfrm>
            <a:off x="7872903" y="6235745"/>
            <a:ext cx="1345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100s of sites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DC1C0CB-8AF8-4D3B-B3BE-426915242FAC}"/>
              </a:ext>
            </a:extLst>
          </p:cNvPr>
          <p:cNvSpPr txBox="1"/>
          <p:nvPr/>
        </p:nvSpPr>
        <p:spPr>
          <a:xfrm>
            <a:off x="9977408" y="2003521"/>
            <a:ext cx="15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100s of clients</a:t>
            </a:r>
          </a:p>
        </p:txBody>
      </p:sp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016BC27F-46D0-44DE-9D53-9AECAC1505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61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763"/>
    </mc:Choice>
    <mc:Fallback xmlns="">
      <p:transition spd="slow" advTm="34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56DD8389-3DE4-46A7-BDC0-1E83B34DC702}"/>
              </a:ext>
            </a:extLst>
          </p:cNvPr>
          <p:cNvSpPr/>
          <p:nvPr/>
        </p:nvSpPr>
        <p:spPr>
          <a:xfrm>
            <a:off x="2553597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16C3691-32E0-4898-8F98-27B8A7162C27}"/>
              </a:ext>
            </a:extLst>
          </p:cNvPr>
          <p:cNvSpPr/>
          <p:nvPr/>
        </p:nvSpPr>
        <p:spPr>
          <a:xfrm>
            <a:off x="2553597" y="523854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20AF903A-972B-476A-8C6A-B62029F76D83}"/>
              </a:ext>
            </a:extLst>
          </p:cNvPr>
          <p:cNvSpPr/>
          <p:nvPr/>
        </p:nvSpPr>
        <p:spPr>
          <a:xfrm>
            <a:off x="3205869" y="524403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C47C77F-6221-4499-99EF-6DA22B7790CC}"/>
              </a:ext>
            </a:extLst>
          </p:cNvPr>
          <p:cNvSpPr/>
          <p:nvPr/>
        </p:nvSpPr>
        <p:spPr>
          <a:xfrm>
            <a:off x="320586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CD3E62E-D14D-4E68-88A4-90070C44A223}"/>
              </a:ext>
            </a:extLst>
          </p:cNvPr>
          <p:cNvSpPr/>
          <p:nvPr/>
        </p:nvSpPr>
        <p:spPr>
          <a:xfrm>
            <a:off x="4572897" y="5249516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7E09F6D-E567-426C-9B51-AE3551D5CAF8}"/>
              </a:ext>
            </a:extLst>
          </p:cNvPr>
          <p:cNvSpPr/>
          <p:nvPr/>
        </p:nvSpPr>
        <p:spPr>
          <a:xfrm>
            <a:off x="456984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295A404-7BDB-4069-96A5-4EA854E19D67}"/>
              </a:ext>
            </a:extLst>
          </p:cNvPr>
          <p:cNvSpPr/>
          <p:nvPr/>
        </p:nvSpPr>
        <p:spPr>
          <a:xfrm>
            <a:off x="3920625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FBB5E7B5-45B1-4159-B70E-4A392041FA7D}"/>
              </a:ext>
            </a:extLst>
          </p:cNvPr>
          <p:cNvSpPr/>
          <p:nvPr/>
        </p:nvSpPr>
        <p:spPr>
          <a:xfrm>
            <a:off x="3920625" y="523305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DD1ECE5-55DF-46D2-BBA7-C9FC9C0834E5}"/>
              </a:ext>
            </a:extLst>
          </p:cNvPr>
          <p:cNvSpPr/>
          <p:nvPr/>
        </p:nvSpPr>
        <p:spPr>
          <a:xfrm>
            <a:off x="5874393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E1D3249-A7C2-4AC0-92C5-5BD776E79852}"/>
              </a:ext>
            </a:extLst>
          </p:cNvPr>
          <p:cNvSpPr/>
          <p:nvPr/>
        </p:nvSpPr>
        <p:spPr>
          <a:xfrm>
            <a:off x="5874393" y="525500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B9F250C-0787-40AF-A162-E11E84DA4367}"/>
              </a:ext>
            </a:extLst>
          </p:cNvPr>
          <p:cNvSpPr/>
          <p:nvPr/>
        </p:nvSpPr>
        <p:spPr>
          <a:xfrm>
            <a:off x="5222121" y="526049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E892833-9039-4B8A-A30A-DB7FE03AB56B}"/>
              </a:ext>
            </a:extLst>
          </p:cNvPr>
          <p:cNvSpPr/>
          <p:nvPr/>
        </p:nvSpPr>
        <p:spPr>
          <a:xfrm>
            <a:off x="5222121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02371424-96B7-4920-BEF8-9C9DFCE743FB}"/>
              </a:ext>
            </a:extLst>
          </p:cNvPr>
          <p:cNvSpPr/>
          <p:nvPr/>
        </p:nvSpPr>
        <p:spPr>
          <a:xfrm>
            <a:off x="3205869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81C8A9B4-2698-487E-B5E8-5D531D50776D}"/>
              </a:ext>
            </a:extLst>
          </p:cNvPr>
          <p:cNvSpPr/>
          <p:nvPr/>
        </p:nvSpPr>
        <p:spPr>
          <a:xfrm>
            <a:off x="3205869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D302ABE2-E4ED-4CE6-B841-1CFE3E014386}"/>
              </a:ext>
            </a:extLst>
          </p:cNvPr>
          <p:cNvSpPr/>
          <p:nvPr/>
        </p:nvSpPr>
        <p:spPr>
          <a:xfrm>
            <a:off x="25535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4748448-63D9-4D0D-9DDE-BCF095C456D0}"/>
              </a:ext>
            </a:extLst>
          </p:cNvPr>
          <p:cNvSpPr/>
          <p:nvPr/>
        </p:nvSpPr>
        <p:spPr>
          <a:xfrm>
            <a:off x="25535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D446C0EF-8F51-4523-8363-3D8AFF168A51}"/>
              </a:ext>
            </a:extLst>
          </p:cNvPr>
          <p:cNvSpPr/>
          <p:nvPr/>
        </p:nvSpPr>
        <p:spPr>
          <a:xfrm>
            <a:off x="5222121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B89FEAC-7814-4C18-9291-10144E5D2E34}"/>
              </a:ext>
            </a:extLst>
          </p:cNvPr>
          <p:cNvSpPr/>
          <p:nvPr/>
        </p:nvSpPr>
        <p:spPr>
          <a:xfrm>
            <a:off x="5222121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A4F2AEA3-5E6C-4B26-8861-A3E0A2EEA52A}"/>
              </a:ext>
            </a:extLst>
          </p:cNvPr>
          <p:cNvSpPr/>
          <p:nvPr/>
        </p:nvSpPr>
        <p:spPr>
          <a:xfrm>
            <a:off x="5874393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2AAAD475-7FBA-4A4A-A0F6-7EC09DD7DD4D}"/>
              </a:ext>
            </a:extLst>
          </p:cNvPr>
          <p:cNvSpPr/>
          <p:nvPr/>
        </p:nvSpPr>
        <p:spPr>
          <a:xfrm>
            <a:off x="5874393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D3DFC67-D08C-4380-B40C-48F21999FEDA}"/>
              </a:ext>
            </a:extLst>
          </p:cNvPr>
          <p:cNvSpPr/>
          <p:nvPr/>
        </p:nvSpPr>
        <p:spPr>
          <a:xfrm>
            <a:off x="45728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59D866EA-615A-4D27-A019-9B61E2575026}"/>
              </a:ext>
            </a:extLst>
          </p:cNvPr>
          <p:cNvSpPr/>
          <p:nvPr/>
        </p:nvSpPr>
        <p:spPr>
          <a:xfrm>
            <a:off x="45728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7F38501-4175-4558-9EE4-0119D462AD27}"/>
              </a:ext>
            </a:extLst>
          </p:cNvPr>
          <p:cNvSpPr/>
          <p:nvPr/>
        </p:nvSpPr>
        <p:spPr>
          <a:xfrm>
            <a:off x="3920625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97963839-77E9-49CF-BD99-824981B31354}"/>
              </a:ext>
            </a:extLst>
          </p:cNvPr>
          <p:cNvSpPr/>
          <p:nvPr/>
        </p:nvSpPr>
        <p:spPr>
          <a:xfrm>
            <a:off x="3920625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8BE1DE9A-04AE-4D24-9D90-8572BDB74A43}"/>
              </a:ext>
            </a:extLst>
          </p:cNvPr>
          <p:cNvSpPr/>
          <p:nvPr/>
        </p:nvSpPr>
        <p:spPr>
          <a:xfrm>
            <a:off x="4227014" y="3079202"/>
            <a:ext cx="323088" cy="335280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523CCA7-B372-4DAF-A7D2-2F4E09B04C5B}"/>
              </a:ext>
            </a:extLst>
          </p:cNvPr>
          <p:cNvSpPr/>
          <p:nvPr/>
        </p:nvSpPr>
        <p:spPr>
          <a:xfrm>
            <a:off x="2510233" y="522723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99C9B913-2D73-45EC-BB16-826D6CA3D16E}"/>
              </a:ext>
            </a:extLst>
          </p:cNvPr>
          <p:cNvSpPr/>
          <p:nvPr/>
        </p:nvSpPr>
        <p:spPr>
          <a:xfrm>
            <a:off x="3874213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8BE5609D-A4FE-414F-BAB7-35EA20AF42D8}"/>
              </a:ext>
            </a:extLst>
          </p:cNvPr>
          <p:cNvSpPr/>
          <p:nvPr/>
        </p:nvSpPr>
        <p:spPr>
          <a:xfrm>
            <a:off x="5171137" y="5224191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24D7CBBE-6C5E-4A0D-84C7-A423DB01FB07}"/>
              </a:ext>
            </a:extLst>
          </p:cNvPr>
          <p:cNvSpPr/>
          <p:nvPr/>
        </p:nvSpPr>
        <p:spPr>
          <a:xfrm>
            <a:off x="517113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FA5BA13C-13A7-48B4-9296-0CEC0729922E}"/>
              </a:ext>
            </a:extLst>
          </p:cNvPr>
          <p:cNvSpPr/>
          <p:nvPr/>
        </p:nvSpPr>
        <p:spPr>
          <a:xfrm>
            <a:off x="3879547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C22D064A-ADC1-4935-99BC-0354DCE7E653}"/>
              </a:ext>
            </a:extLst>
          </p:cNvPr>
          <p:cNvSpPr/>
          <p:nvPr/>
        </p:nvSpPr>
        <p:spPr>
          <a:xfrm>
            <a:off x="2510233" y="3870879"/>
            <a:ext cx="1068185" cy="107234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E132FA63-278E-4A2B-B10B-CEB9BD9845E5}"/>
              </a:ext>
            </a:extLst>
          </p:cNvPr>
          <p:cNvSpPr/>
          <p:nvPr/>
        </p:nvSpPr>
        <p:spPr>
          <a:xfrm>
            <a:off x="3811987" y="3805202"/>
            <a:ext cx="2492609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836A42DB-9EA3-427A-ADDD-CEBD83F0A166}"/>
              </a:ext>
            </a:extLst>
          </p:cNvPr>
          <p:cNvSpPr/>
          <p:nvPr/>
        </p:nvSpPr>
        <p:spPr>
          <a:xfrm>
            <a:off x="2459815" y="3805202"/>
            <a:ext cx="1169020" cy="1194553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C8A01FC-C415-4E57-95CA-3E6CCBAE7469}"/>
              </a:ext>
            </a:extLst>
          </p:cNvPr>
          <p:cNvSpPr/>
          <p:nvPr/>
        </p:nvSpPr>
        <p:spPr>
          <a:xfrm>
            <a:off x="2446017" y="5158421"/>
            <a:ext cx="3863616" cy="1240459"/>
          </a:xfrm>
          <a:prstGeom prst="rect">
            <a:avLst/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5D6BEF98-8A8E-4723-A78B-42D654D1B8CA}"/>
              </a:ext>
            </a:extLst>
          </p:cNvPr>
          <p:cNvSpPr/>
          <p:nvPr/>
        </p:nvSpPr>
        <p:spPr>
          <a:xfrm>
            <a:off x="2398547" y="3748668"/>
            <a:ext cx="3972981" cy="1307406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6F5B8965-4BEB-44E5-8048-D9BA07B15463}"/>
              </a:ext>
            </a:extLst>
          </p:cNvPr>
          <p:cNvSpPr/>
          <p:nvPr/>
        </p:nvSpPr>
        <p:spPr>
          <a:xfrm>
            <a:off x="2398547" y="5106387"/>
            <a:ext cx="3972981" cy="1358995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0931C70-F885-4AC1-8788-5E80E56859C8}"/>
              </a:ext>
            </a:extLst>
          </p:cNvPr>
          <p:cNvSpPr/>
          <p:nvPr/>
        </p:nvSpPr>
        <p:spPr>
          <a:xfrm>
            <a:off x="2331615" y="3682165"/>
            <a:ext cx="4108338" cy="2845421"/>
          </a:xfrm>
          <a:prstGeom prst="rect">
            <a:avLst/>
          </a:prstGeom>
          <a:noFill/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1" name="Grafik 50">
            <a:extLst>
              <a:ext uri="{FF2B5EF4-FFF2-40B4-BE49-F238E27FC236}">
                <a16:creationId xmlns:a16="http://schemas.microsoft.com/office/drawing/2014/main" id="{CFFB4A43-6621-4D49-ACAF-A88B795E24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19" y="3429394"/>
            <a:ext cx="1339822" cy="1339822"/>
          </a:xfrm>
          <a:prstGeom prst="rect">
            <a:avLst/>
          </a:prstGeom>
        </p:spPr>
      </p:pic>
      <p:sp>
        <p:nvSpPr>
          <p:cNvPr id="56" name="Sprechblase: rechteckig 55">
            <a:extLst>
              <a:ext uri="{FF2B5EF4-FFF2-40B4-BE49-F238E27FC236}">
                <a16:creationId xmlns:a16="http://schemas.microsoft.com/office/drawing/2014/main" id="{542E6A01-B305-4F35-9D11-B1B712603F3F}"/>
              </a:ext>
            </a:extLst>
          </p:cNvPr>
          <p:cNvSpPr/>
          <p:nvPr/>
        </p:nvSpPr>
        <p:spPr>
          <a:xfrm>
            <a:off x="6710896" y="1773119"/>
            <a:ext cx="5141790" cy="371128"/>
          </a:xfrm>
          <a:prstGeom prst="wedgeRectCallout">
            <a:avLst>
              <a:gd name="adj1" fmla="val -86595"/>
              <a:gd name="adj2" fmla="val 57676"/>
            </a:avLst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Site Topic</a:t>
            </a: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11F5874B-751E-410D-843B-8031541B780C}"/>
              </a:ext>
            </a:extLst>
          </p:cNvPr>
          <p:cNvSpPr txBox="1"/>
          <p:nvPr/>
        </p:nvSpPr>
        <p:spPr>
          <a:xfrm>
            <a:off x="6710896" y="2198022"/>
            <a:ext cx="5173970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contoso</a:t>
            </a:r>
            <a:r>
              <a:rPr lang="en-US" sz="1400" dirty="0"/>
              <a:t>/site/</a:t>
            </a:r>
            <a:r>
              <a:rPr lang="en-US" sz="1400" dirty="0">
                <a:solidFill>
                  <a:srgbClr val="92D050"/>
                </a:solidFill>
              </a:rPr>
              <a:t>berlin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9" name="Textfeld 88">
            <a:extLst>
              <a:ext uri="{FF2B5EF4-FFF2-40B4-BE49-F238E27FC236}">
                <a16:creationId xmlns:a16="http://schemas.microsoft.com/office/drawing/2014/main" id="{9372AD59-E8FC-456D-B4CC-605E5E8D9785}"/>
              </a:ext>
            </a:extLst>
          </p:cNvPr>
          <p:cNvSpPr txBox="1"/>
          <p:nvPr/>
        </p:nvSpPr>
        <p:spPr>
          <a:xfrm>
            <a:off x="5130698" y="259488"/>
            <a:ext cx="66935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Building Management Perspective:</a:t>
            </a:r>
            <a:br>
              <a:rPr lang="en-US" sz="3600" dirty="0"/>
            </a:br>
            <a:r>
              <a:rPr lang="en-US" sz="3600" dirty="0"/>
              <a:t>Architectural Candidate Approach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61E2576-B557-487C-8279-9417BAAE97C8}"/>
              </a:ext>
            </a:extLst>
          </p:cNvPr>
          <p:cNvGrpSpPr/>
          <p:nvPr/>
        </p:nvGrpSpPr>
        <p:grpSpPr>
          <a:xfrm>
            <a:off x="3981630" y="1812198"/>
            <a:ext cx="810319" cy="836228"/>
            <a:chOff x="2725271" y="977153"/>
            <a:chExt cx="1290917" cy="1302393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AC07E9D7-3A18-4D67-A9AA-3C41C4A6AD2F}"/>
                </a:ext>
              </a:extLst>
            </p:cNvPr>
            <p:cNvSpPr/>
            <p:nvPr/>
          </p:nvSpPr>
          <p:spPr>
            <a:xfrm>
              <a:off x="2725271" y="977153"/>
              <a:ext cx="1290917" cy="130239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" name="Pfeil: gestreift nach rechts 1">
              <a:extLst>
                <a:ext uri="{FF2B5EF4-FFF2-40B4-BE49-F238E27FC236}">
                  <a16:creationId xmlns:a16="http://schemas.microsoft.com/office/drawing/2014/main" id="{8245B15C-2BA6-43C8-8E63-A4FCD2E405F0}"/>
                </a:ext>
              </a:extLst>
            </p:cNvPr>
            <p:cNvSpPr/>
            <p:nvPr/>
          </p:nvSpPr>
          <p:spPr>
            <a:xfrm>
              <a:off x="2948060" y="1253554"/>
              <a:ext cx="861597" cy="712623"/>
            </a:xfrm>
            <a:prstGeom prst="striped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F108989E-CBE8-42FD-9A16-92C1D0A8E5C8}"/>
              </a:ext>
            </a:extLst>
          </p:cNvPr>
          <p:cNvCxnSpPr>
            <a:cxnSpLocks/>
            <a:stCxn id="30" idx="0"/>
            <a:endCxn id="3" idx="2"/>
          </p:cNvCxnSpPr>
          <p:nvPr/>
        </p:nvCxnSpPr>
        <p:spPr>
          <a:xfrm flipH="1" flipV="1">
            <a:off x="4386790" y="2648426"/>
            <a:ext cx="1768" cy="430776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Sprechblase: rechteckig 36">
            <a:extLst>
              <a:ext uri="{FF2B5EF4-FFF2-40B4-BE49-F238E27FC236}">
                <a16:creationId xmlns:a16="http://schemas.microsoft.com/office/drawing/2014/main" id="{05CC09ED-DC89-42B2-8B26-DEADC1307CB7}"/>
              </a:ext>
            </a:extLst>
          </p:cNvPr>
          <p:cNvSpPr/>
          <p:nvPr/>
        </p:nvSpPr>
        <p:spPr>
          <a:xfrm>
            <a:off x="160021" y="213234"/>
            <a:ext cx="3542404" cy="2769282"/>
          </a:xfrm>
          <a:prstGeom prst="wedgeRectCallout">
            <a:avLst>
              <a:gd name="adj1" fmla="val 56364"/>
              <a:gd name="adj2" fmla="val 2284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One event router per site: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Greatest practical query scope considered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Collocated senders (single site, one gateway)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Enabled proper network segregation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Ex: 10 buildings x 4 floors x 80 rooms x 4 sensors = 12800 sensors; 12800 status/min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7491F498-CA1C-45A1-9B9D-21D19ABDE831}"/>
              </a:ext>
            </a:extLst>
          </p:cNvPr>
          <p:cNvSpPr txBox="1"/>
          <p:nvPr/>
        </p:nvSpPr>
        <p:spPr>
          <a:xfrm>
            <a:off x="6709756" y="3350379"/>
            <a:ext cx="5178634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building/</a:t>
            </a:r>
            <a:r>
              <a:rPr lang="en-US" sz="1200" dirty="0">
                <a:solidFill>
                  <a:srgbClr val="FFC000"/>
                </a:solidFill>
              </a:rPr>
              <a:t>41</a:t>
            </a:r>
            <a:r>
              <a:rPr lang="en-US" sz="1200" dirty="0"/>
              <a:t>/floor/</a:t>
            </a:r>
            <a:r>
              <a:rPr lang="en-US" sz="1200" dirty="0">
                <a:solidFill>
                  <a:srgbClr val="C55A11"/>
                </a:solidFill>
              </a:rPr>
              <a:t>3</a:t>
            </a:r>
            <a:r>
              <a:rPr lang="en-US" sz="1200" dirty="0"/>
              <a:t>/unit/</a:t>
            </a:r>
            <a:r>
              <a:rPr lang="en-US" sz="1200" dirty="0">
                <a:solidFill>
                  <a:srgbClr val="70AD47"/>
                </a:solidFill>
              </a:rPr>
              <a:t>j</a:t>
            </a:r>
            <a:r>
              <a:rPr lang="en-US" sz="1200" dirty="0"/>
              <a:t>/room/</a:t>
            </a:r>
            <a:r>
              <a:rPr lang="en-US" sz="1200" dirty="0">
                <a:solidFill>
                  <a:srgbClr val="4472C4"/>
                </a:solidFill>
              </a:rPr>
              <a:t>4</a:t>
            </a:r>
            <a:r>
              <a:rPr lang="en-US" sz="1200" dirty="0"/>
              <a:t>/sensors/</a:t>
            </a:r>
            <a:r>
              <a:rPr lang="en-US" sz="1200" dirty="0">
                <a:solidFill>
                  <a:srgbClr val="FFC000"/>
                </a:solidFill>
              </a:rPr>
              <a:t>occupancy</a:t>
            </a:r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B70B708D-7BFF-4426-87DB-49408FA9A37C}"/>
              </a:ext>
            </a:extLst>
          </p:cNvPr>
          <p:cNvSpPr txBox="1"/>
          <p:nvPr/>
        </p:nvSpPr>
        <p:spPr>
          <a:xfrm>
            <a:off x="6714752" y="3772119"/>
            <a:ext cx="5175738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/building/</a:t>
            </a:r>
            <a:r>
              <a:rPr lang="en-US" sz="1200" dirty="0">
                <a:solidFill>
                  <a:srgbClr val="FFC000"/>
                </a:solidFill>
              </a:rPr>
              <a:t>41</a:t>
            </a:r>
            <a:r>
              <a:rPr lang="en-US" sz="1200" dirty="0"/>
              <a:t>/floor/</a:t>
            </a:r>
            <a:r>
              <a:rPr lang="en-US" sz="1200" dirty="0">
                <a:solidFill>
                  <a:srgbClr val="C55A11"/>
                </a:solidFill>
              </a:rPr>
              <a:t>3</a:t>
            </a:r>
            <a:r>
              <a:rPr lang="en-US" sz="1200" dirty="0"/>
              <a:t>/unit/</a:t>
            </a:r>
            <a:r>
              <a:rPr lang="en-US" sz="1200" dirty="0">
                <a:solidFill>
                  <a:srgbClr val="70AD47"/>
                </a:solidFill>
              </a:rPr>
              <a:t>j</a:t>
            </a:r>
            <a:r>
              <a:rPr lang="en-US" sz="1200" dirty="0"/>
              <a:t>/room/</a:t>
            </a:r>
            <a:r>
              <a:rPr lang="en-US" sz="1200" dirty="0">
                <a:solidFill>
                  <a:srgbClr val="4472C4"/>
                </a:solidFill>
              </a:rPr>
              <a:t>4</a:t>
            </a:r>
            <a:r>
              <a:rPr lang="en-US" sz="1200" dirty="0"/>
              <a:t>/sensors/</a:t>
            </a:r>
            <a:r>
              <a:rPr lang="en-US" sz="1200" dirty="0">
                <a:solidFill>
                  <a:srgbClr val="ED7D31"/>
                </a:solidFill>
              </a:rPr>
              <a:t>fire</a:t>
            </a:r>
          </a:p>
        </p:txBody>
      </p:sp>
      <p:sp>
        <p:nvSpPr>
          <p:cNvPr id="87" name="Textfeld 86">
            <a:extLst>
              <a:ext uri="{FF2B5EF4-FFF2-40B4-BE49-F238E27FC236}">
                <a16:creationId xmlns:a16="http://schemas.microsoft.com/office/drawing/2014/main" id="{E8592885-4DD9-4E87-97C8-89FB9D0EE332}"/>
              </a:ext>
            </a:extLst>
          </p:cNvPr>
          <p:cNvSpPr txBox="1"/>
          <p:nvPr/>
        </p:nvSpPr>
        <p:spPr>
          <a:xfrm>
            <a:off x="6709756" y="4201684"/>
            <a:ext cx="5175738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/building/</a:t>
            </a:r>
            <a:r>
              <a:rPr lang="en-US" sz="1200" dirty="0">
                <a:solidFill>
                  <a:srgbClr val="FFC000"/>
                </a:solidFill>
              </a:rPr>
              <a:t>41</a:t>
            </a:r>
            <a:r>
              <a:rPr lang="en-US" sz="1200" dirty="0"/>
              <a:t>/floor/</a:t>
            </a:r>
            <a:r>
              <a:rPr lang="en-US" sz="1200" dirty="0">
                <a:solidFill>
                  <a:srgbClr val="C55A11"/>
                </a:solidFill>
              </a:rPr>
              <a:t>3</a:t>
            </a:r>
            <a:r>
              <a:rPr lang="en-US" sz="1200" dirty="0"/>
              <a:t>/unit/</a:t>
            </a:r>
            <a:r>
              <a:rPr lang="en-US" sz="1200" dirty="0">
                <a:solidFill>
                  <a:srgbClr val="70AD47"/>
                </a:solidFill>
              </a:rPr>
              <a:t>j</a:t>
            </a:r>
            <a:r>
              <a:rPr lang="en-US" sz="1200" dirty="0"/>
              <a:t>/room/</a:t>
            </a:r>
            <a:r>
              <a:rPr lang="en-US" sz="1200" dirty="0">
                <a:solidFill>
                  <a:srgbClr val="4472C4"/>
                </a:solidFill>
              </a:rPr>
              <a:t>4</a:t>
            </a:r>
            <a:r>
              <a:rPr lang="en-US" sz="1200" dirty="0"/>
              <a:t>/sensors/</a:t>
            </a:r>
            <a:r>
              <a:rPr lang="en-US" sz="1200" dirty="0" err="1">
                <a:solidFill>
                  <a:srgbClr val="5B9BD5"/>
                </a:solidFill>
              </a:rPr>
              <a:t>gasbio</a:t>
            </a:r>
            <a:endParaRPr lang="en-US" sz="1200" dirty="0">
              <a:solidFill>
                <a:srgbClr val="5B9BD5"/>
              </a:solidFill>
            </a:endParaRPr>
          </a:p>
        </p:txBody>
      </p:sp>
      <p:sp>
        <p:nvSpPr>
          <p:cNvPr id="90" name="Textfeld 89">
            <a:extLst>
              <a:ext uri="{FF2B5EF4-FFF2-40B4-BE49-F238E27FC236}">
                <a16:creationId xmlns:a16="http://schemas.microsoft.com/office/drawing/2014/main" id="{60D6BFD8-5D45-40C9-B495-7AA38F05B0CB}"/>
              </a:ext>
            </a:extLst>
          </p:cNvPr>
          <p:cNvSpPr txBox="1"/>
          <p:nvPr/>
        </p:nvSpPr>
        <p:spPr>
          <a:xfrm>
            <a:off x="6709756" y="4631249"/>
            <a:ext cx="5175738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/building/</a:t>
            </a:r>
            <a:r>
              <a:rPr lang="en-US" sz="1200" dirty="0">
                <a:solidFill>
                  <a:srgbClr val="FFC000"/>
                </a:solidFill>
              </a:rPr>
              <a:t>41</a:t>
            </a:r>
            <a:r>
              <a:rPr lang="en-US" sz="1200" dirty="0"/>
              <a:t>/floor/</a:t>
            </a:r>
            <a:r>
              <a:rPr lang="en-US" sz="1200" dirty="0">
                <a:solidFill>
                  <a:srgbClr val="C55A11"/>
                </a:solidFill>
              </a:rPr>
              <a:t>3</a:t>
            </a:r>
            <a:r>
              <a:rPr lang="en-US" sz="1200" dirty="0"/>
              <a:t>/unit/</a:t>
            </a:r>
            <a:r>
              <a:rPr lang="en-US" sz="1200" dirty="0">
                <a:solidFill>
                  <a:srgbClr val="70AD47"/>
                </a:solidFill>
              </a:rPr>
              <a:t>j</a:t>
            </a:r>
            <a:r>
              <a:rPr lang="en-US" sz="1200" dirty="0"/>
              <a:t>/room/</a:t>
            </a:r>
            <a:r>
              <a:rPr lang="en-US" sz="1200" dirty="0">
                <a:solidFill>
                  <a:srgbClr val="4472C4"/>
                </a:solidFill>
              </a:rPr>
              <a:t>4</a:t>
            </a:r>
            <a:r>
              <a:rPr lang="en-US" sz="1200" dirty="0"/>
              <a:t>/sensors/</a:t>
            </a:r>
            <a:r>
              <a:rPr lang="en-US" sz="1200" dirty="0">
                <a:solidFill>
                  <a:srgbClr val="70AD47"/>
                </a:solidFill>
              </a:rPr>
              <a:t>climate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49D19C19-47C3-479A-A240-528561771349}"/>
              </a:ext>
            </a:extLst>
          </p:cNvPr>
          <p:cNvSpPr/>
          <p:nvPr/>
        </p:nvSpPr>
        <p:spPr>
          <a:xfrm>
            <a:off x="6709756" y="2807816"/>
            <a:ext cx="5180734" cy="461414"/>
          </a:xfrm>
          <a:prstGeom prst="rect">
            <a:avLst/>
          </a:prstGeom>
          <a:solidFill>
            <a:srgbClr val="558336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Subjects</a:t>
            </a:r>
          </a:p>
        </p:txBody>
      </p:sp>
      <p:pic>
        <p:nvPicPr>
          <p:cNvPr id="91" name="Grafik 90">
            <a:extLst>
              <a:ext uri="{FF2B5EF4-FFF2-40B4-BE49-F238E27FC236}">
                <a16:creationId xmlns:a16="http://schemas.microsoft.com/office/drawing/2014/main" id="{68FFFF97-E7BA-499A-AD3A-08A258CAD2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538" y="4635549"/>
            <a:ext cx="1339822" cy="1339822"/>
          </a:xfrm>
          <a:prstGeom prst="rect">
            <a:avLst/>
          </a:prstGeom>
        </p:spPr>
      </p:pic>
      <p:pic>
        <p:nvPicPr>
          <p:cNvPr id="92" name="Grafik 91">
            <a:extLst>
              <a:ext uri="{FF2B5EF4-FFF2-40B4-BE49-F238E27FC236}">
                <a16:creationId xmlns:a16="http://schemas.microsoft.com/office/drawing/2014/main" id="{D3EFE32C-E362-4FC8-9A06-2B8DFFCD23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451" y="4943221"/>
            <a:ext cx="1339822" cy="1339822"/>
          </a:xfrm>
          <a:prstGeom prst="rect">
            <a:avLst/>
          </a:prstGeom>
        </p:spPr>
      </p:pic>
      <p:sp>
        <p:nvSpPr>
          <p:cNvPr id="93" name="Rechteck 92">
            <a:extLst>
              <a:ext uri="{FF2B5EF4-FFF2-40B4-BE49-F238E27FC236}">
                <a16:creationId xmlns:a16="http://schemas.microsoft.com/office/drawing/2014/main" id="{3824F1BD-7363-4CD0-BFD4-C9FB13627362}"/>
              </a:ext>
            </a:extLst>
          </p:cNvPr>
          <p:cNvSpPr/>
          <p:nvPr/>
        </p:nvSpPr>
        <p:spPr>
          <a:xfrm>
            <a:off x="6709756" y="5412393"/>
            <a:ext cx="5180734" cy="4614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Fire Alarms at the Berlin site?</a:t>
            </a:r>
          </a:p>
        </p:txBody>
      </p:sp>
      <p:sp>
        <p:nvSpPr>
          <p:cNvPr id="94" name="Textfeld 93">
            <a:extLst>
              <a:ext uri="{FF2B5EF4-FFF2-40B4-BE49-F238E27FC236}">
                <a16:creationId xmlns:a16="http://schemas.microsoft.com/office/drawing/2014/main" id="{CAC1C9A0-6E7E-4E4D-87C6-5E7B1EF771EE}"/>
              </a:ext>
            </a:extLst>
          </p:cNvPr>
          <p:cNvSpPr txBox="1"/>
          <p:nvPr/>
        </p:nvSpPr>
        <p:spPr>
          <a:xfrm>
            <a:off x="6709756" y="5945002"/>
            <a:ext cx="5175738" cy="5825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200" dirty="0"/>
              <a:t>Subscribe to: /org/</a:t>
            </a:r>
            <a:r>
              <a:rPr lang="en-US" sz="1200" dirty="0" err="1"/>
              <a:t>contoso</a:t>
            </a:r>
            <a:r>
              <a:rPr lang="en-US" sz="1200" dirty="0"/>
              <a:t>/site/berlin/</a:t>
            </a:r>
            <a:br>
              <a:rPr lang="en-US" sz="1200" dirty="0"/>
            </a:br>
            <a:r>
              <a:rPr lang="en-US" sz="1200" dirty="0"/>
              <a:t>Filter on: /building/*/floor/*/unit/*/room/*/sensors/fire</a:t>
            </a:r>
            <a:br>
              <a:rPr lang="en-US" sz="1200" dirty="0"/>
            </a:br>
            <a:r>
              <a:rPr lang="en-US" sz="1200" dirty="0"/>
              <a:t>Dispatch on: type==“alarm” or type==“reset” or type==“test”</a:t>
            </a:r>
          </a:p>
        </p:txBody>
      </p:sp>
      <p:cxnSp>
        <p:nvCxnSpPr>
          <p:cNvPr id="95" name="Gerade Verbindung mit Pfeil 63">
            <a:extLst>
              <a:ext uri="{FF2B5EF4-FFF2-40B4-BE49-F238E27FC236}">
                <a16:creationId xmlns:a16="http://schemas.microsoft.com/office/drawing/2014/main" id="{434EA9CA-C7F7-4F88-AF0E-0D082CA6B4B3}"/>
              </a:ext>
            </a:extLst>
          </p:cNvPr>
          <p:cNvCxnSpPr>
            <a:cxnSpLocks/>
            <a:stCxn id="20" idx="6"/>
            <a:endCxn id="3" idx="2"/>
          </p:cNvCxnSpPr>
          <p:nvPr/>
        </p:nvCxnSpPr>
        <p:spPr>
          <a:xfrm flipV="1">
            <a:off x="2876685" y="2648426"/>
            <a:ext cx="1510105" cy="208933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63">
            <a:extLst>
              <a:ext uri="{FF2B5EF4-FFF2-40B4-BE49-F238E27FC236}">
                <a16:creationId xmlns:a16="http://schemas.microsoft.com/office/drawing/2014/main" id="{36B18359-DBF2-41F3-A1BA-C6DD924ACD86}"/>
              </a:ext>
            </a:extLst>
          </p:cNvPr>
          <p:cNvCxnSpPr>
            <a:cxnSpLocks/>
            <a:stCxn id="5" idx="6"/>
          </p:cNvCxnSpPr>
          <p:nvPr/>
        </p:nvCxnSpPr>
        <p:spPr>
          <a:xfrm flipV="1">
            <a:off x="2876685" y="2648426"/>
            <a:ext cx="1510105" cy="2757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 Verbindung mit Pfeil 63">
            <a:extLst>
              <a:ext uri="{FF2B5EF4-FFF2-40B4-BE49-F238E27FC236}">
                <a16:creationId xmlns:a16="http://schemas.microsoft.com/office/drawing/2014/main" id="{D4F130F3-8FBC-46F0-9F25-9D0BC125E04E}"/>
              </a:ext>
            </a:extLst>
          </p:cNvPr>
          <p:cNvCxnSpPr>
            <a:cxnSpLocks/>
            <a:stCxn id="4" idx="6"/>
          </p:cNvCxnSpPr>
          <p:nvPr/>
        </p:nvCxnSpPr>
        <p:spPr>
          <a:xfrm flipV="1">
            <a:off x="2876685" y="2648426"/>
            <a:ext cx="1510105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 Verbindung mit Pfeil 63">
            <a:extLst>
              <a:ext uri="{FF2B5EF4-FFF2-40B4-BE49-F238E27FC236}">
                <a16:creationId xmlns:a16="http://schemas.microsoft.com/office/drawing/2014/main" id="{BB7C7464-B1EF-4F4C-B9F8-38088F7BCF75}"/>
              </a:ext>
            </a:extLst>
          </p:cNvPr>
          <p:cNvCxnSpPr>
            <a:cxnSpLocks/>
            <a:stCxn id="12" idx="2"/>
          </p:cNvCxnSpPr>
          <p:nvPr/>
        </p:nvCxnSpPr>
        <p:spPr>
          <a:xfrm rot="10800000">
            <a:off x="4386793" y="2648426"/>
            <a:ext cx="1487601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63">
            <a:extLst>
              <a:ext uri="{FF2B5EF4-FFF2-40B4-BE49-F238E27FC236}">
                <a16:creationId xmlns:a16="http://schemas.microsoft.com/office/drawing/2014/main" id="{9B1D65D8-D2E0-4386-BFC6-AC103C3C219D}"/>
              </a:ext>
            </a:extLst>
          </p:cNvPr>
          <p:cNvCxnSpPr>
            <a:cxnSpLocks/>
            <a:stCxn id="13" idx="2"/>
            <a:endCxn id="3" idx="2"/>
          </p:cNvCxnSpPr>
          <p:nvPr/>
        </p:nvCxnSpPr>
        <p:spPr>
          <a:xfrm rot="10800000">
            <a:off x="4386791" y="2648426"/>
            <a:ext cx="1487603" cy="277421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 Verbindung mit Pfeil 63">
            <a:extLst>
              <a:ext uri="{FF2B5EF4-FFF2-40B4-BE49-F238E27FC236}">
                <a16:creationId xmlns:a16="http://schemas.microsoft.com/office/drawing/2014/main" id="{671BD998-BACA-4E56-A9BB-165607ADED0A}"/>
              </a:ext>
            </a:extLst>
          </p:cNvPr>
          <p:cNvCxnSpPr>
            <a:cxnSpLocks/>
            <a:stCxn id="24" idx="2"/>
          </p:cNvCxnSpPr>
          <p:nvPr/>
        </p:nvCxnSpPr>
        <p:spPr>
          <a:xfrm rot="10800000">
            <a:off x="4386793" y="2648426"/>
            <a:ext cx="1487601" cy="208933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Gerade Verbindung mit Pfeil 63">
            <a:extLst>
              <a:ext uri="{FF2B5EF4-FFF2-40B4-BE49-F238E27FC236}">
                <a16:creationId xmlns:a16="http://schemas.microsoft.com/office/drawing/2014/main" id="{9FCE456D-AF90-4BE3-9FA1-5BF178CFEB43}"/>
              </a:ext>
            </a:extLst>
          </p:cNvPr>
          <p:cNvCxnSpPr>
            <a:cxnSpLocks/>
            <a:stCxn id="22" idx="2"/>
          </p:cNvCxnSpPr>
          <p:nvPr/>
        </p:nvCxnSpPr>
        <p:spPr>
          <a:xfrm rot="10800000">
            <a:off x="4386799" y="2648426"/>
            <a:ext cx="835323" cy="140962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 Verbindung mit Pfeil 63">
            <a:extLst>
              <a:ext uri="{FF2B5EF4-FFF2-40B4-BE49-F238E27FC236}">
                <a16:creationId xmlns:a16="http://schemas.microsoft.com/office/drawing/2014/main" id="{F8793C44-F0F5-494C-AEF9-614B4735D963}"/>
              </a:ext>
            </a:extLst>
          </p:cNvPr>
          <p:cNvCxnSpPr>
            <a:cxnSpLocks/>
            <a:stCxn id="9" idx="2"/>
          </p:cNvCxnSpPr>
          <p:nvPr/>
        </p:nvCxnSpPr>
        <p:spPr>
          <a:xfrm rot="10800000">
            <a:off x="4386809" y="2648426"/>
            <a:ext cx="183041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63">
            <a:extLst>
              <a:ext uri="{FF2B5EF4-FFF2-40B4-BE49-F238E27FC236}">
                <a16:creationId xmlns:a16="http://schemas.microsoft.com/office/drawing/2014/main" id="{764B791A-1202-4A6A-B4AA-4BD1B4697D89}"/>
              </a:ext>
            </a:extLst>
          </p:cNvPr>
          <p:cNvCxnSpPr>
            <a:cxnSpLocks/>
            <a:stCxn id="10" idx="6"/>
          </p:cNvCxnSpPr>
          <p:nvPr/>
        </p:nvCxnSpPr>
        <p:spPr>
          <a:xfrm flipV="1">
            <a:off x="4243713" y="2648426"/>
            <a:ext cx="143107" cy="34624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D3B1C0E2-9527-48F8-A679-06969D0C98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139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725"/>
    </mc:Choice>
    <mc:Fallback xmlns="">
      <p:transition spd="slow" advTm="76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56DD8389-3DE4-46A7-BDC0-1E83B34DC702}"/>
              </a:ext>
            </a:extLst>
          </p:cNvPr>
          <p:cNvSpPr/>
          <p:nvPr/>
        </p:nvSpPr>
        <p:spPr>
          <a:xfrm>
            <a:off x="2553597" y="5943242"/>
            <a:ext cx="323088" cy="335280"/>
          </a:xfrm>
          <a:prstGeom prst="ellipse">
            <a:avLst/>
          </a:prstGeom>
          <a:ln w="38100">
            <a:solidFill>
              <a:srgbClr val="FFFF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16C3691-32E0-4898-8F98-27B8A7162C27}"/>
              </a:ext>
            </a:extLst>
          </p:cNvPr>
          <p:cNvSpPr/>
          <p:nvPr/>
        </p:nvSpPr>
        <p:spPr>
          <a:xfrm>
            <a:off x="2553597" y="523854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20AF903A-972B-476A-8C6A-B62029F76D83}"/>
              </a:ext>
            </a:extLst>
          </p:cNvPr>
          <p:cNvSpPr/>
          <p:nvPr/>
        </p:nvSpPr>
        <p:spPr>
          <a:xfrm>
            <a:off x="3205869" y="524403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C47C77F-6221-4499-99EF-6DA22B7790CC}"/>
              </a:ext>
            </a:extLst>
          </p:cNvPr>
          <p:cNvSpPr/>
          <p:nvPr/>
        </p:nvSpPr>
        <p:spPr>
          <a:xfrm>
            <a:off x="320586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CD3E62E-D14D-4E68-88A4-90070C44A223}"/>
              </a:ext>
            </a:extLst>
          </p:cNvPr>
          <p:cNvSpPr/>
          <p:nvPr/>
        </p:nvSpPr>
        <p:spPr>
          <a:xfrm>
            <a:off x="4572897" y="5249516"/>
            <a:ext cx="323088" cy="335280"/>
          </a:xfrm>
          <a:prstGeom prst="ellipse">
            <a:avLst/>
          </a:prstGeom>
          <a:ln w="38100">
            <a:solidFill>
              <a:srgbClr val="92D05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7E09F6D-E567-426C-9B51-AE3551D5CAF8}"/>
              </a:ext>
            </a:extLst>
          </p:cNvPr>
          <p:cNvSpPr/>
          <p:nvPr/>
        </p:nvSpPr>
        <p:spPr>
          <a:xfrm>
            <a:off x="4569849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295A404-7BDB-4069-96A5-4EA854E19D67}"/>
              </a:ext>
            </a:extLst>
          </p:cNvPr>
          <p:cNvSpPr/>
          <p:nvPr/>
        </p:nvSpPr>
        <p:spPr>
          <a:xfrm>
            <a:off x="3920625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FBB5E7B5-45B1-4159-B70E-4A392041FA7D}"/>
              </a:ext>
            </a:extLst>
          </p:cNvPr>
          <p:cNvSpPr/>
          <p:nvPr/>
        </p:nvSpPr>
        <p:spPr>
          <a:xfrm>
            <a:off x="3920625" y="523305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DD1ECE5-55DF-46D2-BBA7-C9FC9C0834E5}"/>
              </a:ext>
            </a:extLst>
          </p:cNvPr>
          <p:cNvSpPr/>
          <p:nvPr/>
        </p:nvSpPr>
        <p:spPr>
          <a:xfrm>
            <a:off x="5874393" y="5943242"/>
            <a:ext cx="323088" cy="335280"/>
          </a:xfrm>
          <a:prstGeom prst="ellipse">
            <a:avLst/>
          </a:prstGeom>
          <a:ln w="38100">
            <a:solidFill>
              <a:srgbClr val="92D05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E1D3249-A7C2-4AC0-92C5-5BD776E79852}"/>
              </a:ext>
            </a:extLst>
          </p:cNvPr>
          <p:cNvSpPr/>
          <p:nvPr/>
        </p:nvSpPr>
        <p:spPr>
          <a:xfrm>
            <a:off x="5874393" y="525500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B9F250C-0787-40AF-A162-E11E84DA4367}"/>
              </a:ext>
            </a:extLst>
          </p:cNvPr>
          <p:cNvSpPr/>
          <p:nvPr/>
        </p:nvSpPr>
        <p:spPr>
          <a:xfrm>
            <a:off x="5222121" y="5260490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E892833-9039-4B8A-A30A-DB7FE03AB56B}"/>
              </a:ext>
            </a:extLst>
          </p:cNvPr>
          <p:cNvSpPr/>
          <p:nvPr/>
        </p:nvSpPr>
        <p:spPr>
          <a:xfrm>
            <a:off x="5222121" y="5943242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02371424-96B7-4920-BEF8-9C9DFCE743FB}"/>
              </a:ext>
            </a:extLst>
          </p:cNvPr>
          <p:cNvSpPr/>
          <p:nvPr/>
        </p:nvSpPr>
        <p:spPr>
          <a:xfrm>
            <a:off x="3205869" y="4570118"/>
            <a:ext cx="323088" cy="335280"/>
          </a:xfrm>
          <a:prstGeom prst="ellipse">
            <a:avLst/>
          </a:prstGeom>
          <a:ln w="38100">
            <a:solidFill>
              <a:srgbClr val="FFFF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81C8A9B4-2698-487E-B5E8-5D531D50776D}"/>
              </a:ext>
            </a:extLst>
          </p:cNvPr>
          <p:cNvSpPr/>
          <p:nvPr/>
        </p:nvSpPr>
        <p:spPr>
          <a:xfrm>
            <a:off x="3205869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D302ABE2-E4ED-4CE6-B841-1CFE3E014386}"/>
              </a:ext>
            </a:extLst>
          </p:cNvPr>
          <p:cNvSpPr/>
          <p:nvPr/>
        </p:nvSpPr>
        <p:spPr>
          <a:xfrm>
            <a:off x="2553597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4748448-63D9-4D0D-9DDE-BCF095C456D0}"/>
              </a:ext>
            </a:extLst>
          </p:cNvPr>
          <p:cNvSpPr/>
          <p:nvPr/>
        </p:nvSpPr>
        <p:spPr>
          <a:xfrm>
            <a:off x="25535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D446C0EF-8F51-4523-8363-3D8AFF168A51}"/>
              </a:ext>
            </a:extLst>
          </p:cNvPr>
          <p:cNvSpPr/>
          <p:nvPr/>
        </p:nvSpPr>
        <p:spPr>
          <a:xfrm>
            <a:off x="5222121" y="4570118"/>
            <a:ext cx="323088" cy="335280"/>
          </a:xfrm>
          <a:prstGeom prst="ellipse">
            <a:avLst/>
          </a:prstGeom>
          <a:ln w="38100">
            <a:solidFill>
              <a:srgbClr val="92D05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B89FEAC-7814-4C18-9291-10144E5D2E34}"/>
              </a:ext>
            </a:extLst>
          </p:cNvPr>
          <p:cNvSpPr/>
          <p:nvPr/>
        </p:nvSpPr>
        <p:spPr>
          <a:xfrm>
            <a:off x="5222121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A4F2AEA3-5E6C-4B26-8861-A3E0A2EEA52A}"/>
              </a:ext>
            </a:extLst>
          </p:cNvPr>
          <p:cNvSpPr/>
          <p:nvPr/>
        </p:nvSpPr>
        <p:spPr>
          <a:xfrm>
            <a:off x="5874393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2AAAD475-7FBA-4A4A-A0F6-7EC09DD7DD4D}"/>
              </a:ext>
            </a:extLst>
          </p:cNvPr>
          <p:cNvSpPr/>
          <p:nvPr/>
        </p:nvSpPr>
        <p:spPr>
          <a:xfrm>
            <a:off x="5874393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D3DFC67-D08C-4380-B40C-48F21999FEDA}"/>
              </a:ext>
            </a:extLst>
          </p:cNvPr>
          <p:cNvSpPr/>
          <p:nvPr/>
        </p:nvSpPr>
        <p:spPr>
          <a:xfrm>
            <a:off x="4572897" y="3890414"/>
            <a:ext cx="323088" cy="335280"/>
          </a:xfrm>
          <a:prstGeom prst="ellipse">
            <a:avLst/>
          </a:prstGeom>
          <a:ln w="38100">
            <a:solidFill>
              <a:srgbClr val="FFFF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59D866EA-615A-4D27-A019-9B61E2575026}"/>
              </a:ext>
            </a:extLst>
          </p:cNvPr>
          <p:cNvSpPr/>
          <p:nvPr/>
        </p:nvSpPr>
        <p:spPr>
          <a:xfrm>
            <a:off x="4572897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7F38501-4175-4558-9EE4-0119D462AD27}"/>
              </a:ext>
            </a:extLst>
          </p:cNvPr>
          <p:cNvSpPr/>
          <p:nvPr/>
        </p:nvSpPr>
        <p:spPr>
          <a:xfrm>
            <a:off x="3920625" y="4570118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97963839-77E9-49CF-BD99-824981B31354}"/>
              </a:ext>
            </a:extLst>
          </p:cNvPr>
          <p:cNvSpPr/>
          <p:nvPr/>
        </p:nvSpPr>
        <p:spPr>
          <a:xfrm>
            <a:off x="3920625" y="3890414"/>
            <a:ext cx="323088" cy="3352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FBDF2226-AC1B-434E-93C5-F5D9C40DDFDB}"/>
              </a:ext>
            </a:extLst>
          </p:cNvPr>
          <p:cNvSpPr/>
          <p:nvPr/>
        </p:nvSpPr>
        <p:spPr>
          <a:xfrm>
            <a:off x="5545209" y="3080449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8BE1DE9A-04AE-4D24-9D90-8572BDB74A43}"/>
              </a:ext>
            </a:extLst>
          </p:cNvPr>
          <p:cNvSpPr/>
          <p:nvPr/>
        </p:nvSpPr>
        <p:spPr>
          <a:xfrm>
            <a:off x="4227014" y="3079202"/>
            <a:ext cx="323088" cy="335280"/>
          </a:xfrm>
          <a:prstGeom prst="ellipse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AB09B24D-F6BE-48ED-9126-C977C60CE735}"/>
              </a:ext>
            </a:extLst>
          </p:cNvPr>
          <p:cNvSpPr/>
          <p:nvPr/>
        </p:nvSpPr>
        <p:spPr>
          <a:xfrm>
            <a:off x="2882781" y="3086545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92D050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99A6E11B-BA81-4080-95C5-42C6ED589BEB}"/>
              </a:ext>
            </a:extLst>
          </p:cNvPr>
          <p:cNvSpPr/>
          <p:nvPr/>
        </p:nvSpPr>
        <p:spPr>
          <a:xfrm>
            <a:off x="3597537" y="2121032"/>
            <a:ext cx="323088" cy="3352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548235"/>
            </a:solidFill>
            <a:prstDash val="sys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1F78EC63-59B8-4D2C-A525-861449832B57}"/>
              </a:ext>
            </a:extLst>
          </p:cNvPr>
          <p:cNvSpPr/>
          <p:nvPr/>
        </p:nvSpPr>
        <p:spPr>
          <a:xfrm>
            <a:off x="4942398" y="2116750"/>
            <a:ext cx="323088" cy="33528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523CCA7-B372-4DAF-A7D2-2F4E09B04C5B}"/>
              </a:ext>
            </a:extLst>
          </p:cNvPr>
          <p:cNvSpPr/>
          <p:nvPr/>
        </p:nvSpPr>
        <p:spPr>
          <a:xfrm>
            <a:off x="2455687" y="3778799"/>
            <a:ext cx="2581123" cy="2520782"/>
          </a:xfrm>
          <a:prstGeom prst="rect">
            <a:avLst/>
          </a:prstGeom>
          <a:noFill/>
          <a:ln>
            <a:solidFill>
              <a:srgbClr val="ED7D3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8BE5609D-A4FE-414F-BAB7-35EA20AF42D8}"/>
              </a:ext>
            </a:extLst>
          </p:cNvPr>
          <p:cNvSpPr/>
          <p:nvPr/>
        </p:nvSpPr>
        <p:spPr>
          <a:xfrm>
            <a:off x="5171137" y="3775751"/>
            <a:ext cx="1068185" cy="2520782"/>
          </a:xfrm>
          <a:prstGeom prst="rect">
            <a:avLst/>
          </a:prstGeom>
          <a:noFill/>
          <a:ln>
            <a:solidFill>
              <a:srgbClr val="ED7D3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Grafik 50">
            <a:extLst>
              <a:ext uri="{FF2B5EF4-FFF2-40B4-BE49-F238E27FC236}">
                <a16:creationId xmlns:a16="http://schemas.microsoft.com/office/drawing/2014/main" id="{CFFB4A43-6621-4D49-ACAF-A88B795E24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60" y="3429000"/>
            <a:ext cx="1339822" cy="1339822"/>
          </a:xfrm>
          <a:prstGeom prst="rect">
            <a:avLst/>
          </a:prstGeom>
        </p:spPr>
      </p:pic>
      <p:sp>
        <p:nvSpPr>
          <p:cNvPr id="52" name="Sprechblase: rechteckig 51">
            <a:extLst>
              <a:ext uri="{FF2B5EF4-FFF2-40B4-BE49-F238E27FC236}">
                <a16:creationId xmlns:a16="http://schemas.microsoft.com/office/drawing/2014/main" id="{930BAB91-E5D8-4D98-8ABC-930B523D5BF8}"/>
              </a:ext>
            </a:extLst>
          </p:cNvPr>
          <p:cNvSpPr/>
          <p:nvPr/>
        </p:nvSpPr>
        <p:spPr>
          <a:xfrm>
            <a:off x="6900738" y="5951420"/>
            <a:ext cx="4929081" cy="379341"/>
          </a:xfrm>
          <a:prstGeom prst="wedgeRectCallout">
            <a:avLst>
              <a:gd name="adj1" fmla="val -61744"/>
              <a:gd name="adj2" fmla="val -56190"/>
            </a:avLst>
          </a:prstGeom>
          <a:noFill/>
          <a:ln w="19050">
            <a:solidFill>
              <a:srgbClr val="ED7D3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Account</a:t>
            </a:r>
          </a:p>
        </p:txBody>
      </p:sp>
      <p:sp>
        <p:nvSpPr>
          <p:cNvPr id="53" name="Sprechblase: rechteckig 52">
            <a:extLst>
              <a:ext uri="{FF2B5EF4-FFF2-40B4-BE49-F238E27FC236}">
                <a16:creationId xmlns:a16="http://schemas.microsoft.com/office/drawing/2014/main" id="{CC9980EA-7392-47F4-90EB-5F3A21BCBE9F}"/>
              </a:ext>
            </a:extLst>
          </p:cNvPr>
          <p:cNvSpPr/>
          <p:nvPr/>
        </p:nvSpPr>
        <p:spPr>
          <a:xfrm>
            <a:off x="6900735" y="5198936"/>
            <a:ext cx="4929081" cy="371128"/>
          </a:xfrm>
          <a:prstGeom prst="wedgeRectCallout">
            <a:avLst>
              <a:gd name="adj1" fmla="val -89318"/>
              <a:gd name="adj2" fmla="val 3747"/>
            </a:avLst>
          </a:prstGeom>
          <a:noFill/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Model</a:t>
            </a:r>
          </a:p>
        </p:txBody>
      </p:sp>
      <p:sp>
        <p:nvSpPr>
          <p:cNvPr id="54" name="Sprechblase: rechteckig 53">
            <a:extLst>
              <a:ext uri="{FF2B5EF4-FFF2-40B4-BE49-F238E27FC236}">
                <a16:creationId xmlns:a16="http://schemas.microsoft.com/office/drawing/2014/main" id="{FA4E8914-5596-4209-BB33-877D802E9D0F}"/>
              </a:ext>
            </a:extLst>
          </p:cNvPr>
          <p:cNvSpPr/>
          <p:nvPr/>
        </p:nvSpPr>
        <p:spPr>
          <a:xfrm>
            <a:off x="6900735" y="4344787"/>
            <a:ext cx="4929078" cy="371128"/>
          </a:xfrm>
          <a:prstGeom prst="wedgeRectCallout">
            <a:avLst>
              <a:gd name="adj1" fmla="val -78138"/>
              <a:gd name="adj2" fmla="val 59736"/>
            </a:avLst>
          </a:prstGeom>
          <a:noFill/>
          <a:ln w="19050">
            <a:solidFill>
              <a:srgbClr val="5B9BD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Product</a:t>
            </a:r>
          </a:p>
        </p:txBody>
      </p:sp>
      <p:sp>
        <p:nvSpPr>
          <p:cNvPr id="56" name="Sprechblase: rechteckig 55">
            <a:extLst>
              <a:ext uri="{FF2B5EF4-FFF2-40B4-BE49-F238E27FC236}">
                <a16:creationId xmlns:a16="http://schemas.microsoft.com/office/drawing/2014/main" id="{542E6A01-B305-4F35-9D11-B1B712603F3F}"/>
              </a:ext>
            </a:extLst>
          </p:cNvPr>
          <p:cNvSpPr/>
          <p:nvPr/>
        </p:nvSpPr>
        <p:spPr>
          <a:xfrm>
            <a:off x="6900733" y="2611388"/>
            <a:ext cx="4923529" cy="371128"/>
          </a:xfrm>
          <a:prstGeom prst="wedgeRectCallout">
            <a:avLst>
              <a:gd name="adj1" fmla="val -97455"/>
              <a:gd name="adj2" fmla="val 74584"/>
            </a:avLst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Region</a:t>
            </a:r>
          </a:p>
        </p:txBody>
      </p:sp>
      <p:sp>
        <p:nvSpPr>
          <p:cNvPr id="57" name="Sprechblase: rechteckig 56">
            <a:extLst>
              <a:ext uri="{FF2B5EF4-FFF2-40B4-BE49-F238E27FC236}">
                <a16:creationId xmlns:a16="http://schemas.microsoft.com/office/drawing/2014/main" id="{8E981A78-0768-41F2-B797-050AF0753069}"/>
              </a:ext>
            </a:extLst>
          </p:cNvPr>
          <p:cNvSpPr/>
          <p:nvPr/>
        </p:nvSpPr>
        <p:spPr>
          <a:xfrm>
            <a:off x="701043" y="5999080"/>
            <a:ext cx="1141914" cy="337389"/>
          </a:xfrm>
          <a:prstGeom prst="wedgeRectCallout">
            <a:avLst>
              <a:gd name="adj1" fmla="val 111286"/>
              <a:gd name="adj2" fmla="val -22816"/>
            </a:avLst>
          </a:prstGeom>
          <a:noFill/>
          <a:ln w="19050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GB-25S</a:t>
            </a:r>
          </a:p>
        </p:txBody>
      </p:sp>
      <p:sp>
        <p:nvSpPr>
          <p:cNvPr id="59" name="Sprechblase: rechteckig 58">
            <a:extLst>
              <a:ext uri="{FF2B5EF4-FFF2-40B4-BE49-F238E27FC236}">
                <a16:creationId xmlns:a16="http://schemas.microsoft.com/office/drawing/2014/main" id="{DCA58203-12D3-4E2A-9BA7-5F319C7454E7}"/>
              </a:ext>
            </a:extLst>
          </p:cNvPr>
          <p:cNvSpPr/>
          <p:nvPr/>
        </p:nvSpPr>
        <p:spPr>
          <a:xfrm>
            <a:off x="701042" y="5585125"/>
            <a:ext cx="1141913" cy="337389"/>
          </a:xfrm>
          <a:prstGeom prst="wedgeRectCallout">
            <a:avLst>
              <a:gd name="adj1" fmla="val 173447"/>
              <a:gd name="adj2" fmla="val -55813"/>
            </a:avLst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dk1"/>
                </a:solidFill>
              </a:rPr>
              <a:t>FD-100L</a:t>
            </a:r>
          </a:p>
        </p:txBody>
      </p:sp>
      <p:sp>
        <p:nvSpPr>
          <p:cNvPr id="61" name="Sprechblase: rechteckig 60">
            <a:extLst>
              <a:ext uri="{FF2B5EF4-FFF2-40B4-BE49-F238E27FC236}">
                <a16:creationId xmlns:a16="http://schemas.microsoft.com/office/drawing/2014/main" id="{6DA4617C-67AD-4390-BBD0-567B4FFE978B}"/>
              </a:ext>
            </a:extLst>
          </p:cNvPr>
          <p:cNvSpPr/>
          <p:nvPr/>
        </p:nvSpPr>
        <p:spPr>
          <a:xfrm>
            <a:off x="6895185" y="1723418"/>
            <a:ext cx="4929077" cy="371128"/>
          </a:xfrm>
          <a:prstGeom prst="wedgeRectCallout">
            <a:avLst>
              <a:gd name="adj1" fmla="val -84059"/>
              <a:gd name="adj2" fmla="val 81830"/>
            </a:avLst>
          </a:prstGeom>
          <a:ln>
            <a:solidFill>
              <a:srgbClr val="548235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Org</a:t>
            </a: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9AAC08B-8B2A-428A-90A8-013459D08C04}"/>
              </a:ext>
            </a:extLst>
          </p:cNvPr>
          <p:cNvCxnSpPr>
            <a:cxnSpLocks/>
            <a:stCxn id="30" idx="4"/>
          </p:cNvCxnSpPr>
          <p:nvPr/>
        </p:nvCxnSpPr>
        <p:spPr>
          <a:xfrm flipH="1">
            <a:off x="4385784" y="3414482"/>
            <a:ext cx="2774" cy="267683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feld 67">
            <a:extLst>
              <a:ext uri="{FF2B5EF4-FFF2-40B4-BE49-F238E27FC236}">
                <a16:creationId xmlns:a16="http://schemas.microsoft.com/office/drawing/2014/main" id="{9667C639-88DE-401D-BA37-A32AC187DA6B}"/>
              </a:ext>
            </a:extLst>
          </p:cNvPr>
          <p:cNvSpPr txBox="1"/>
          <p:nvPr/>
        </p:nvSpPr>
        <p:spPr>
          <a:xfrm>
            <a:off x="170832" y="575692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fabrikam</a:t>
            </a:r>
            <a:r>
              <a:rPr lang="en-US" sz="1400" dirty="0"/>
              <a:t>/region/</a:t>
            </a:r>
            <a:r>
              <a:rPr lang="en-US" sz="1400" dirty="0">
                <a:solidFill>
                  <a:srgbClr val="92D050"/>
                </a:solidFill>
              </a:rPr>
              <a:t>w-eu1</a:t>
            </a:r>
            <a:r>
              <a:rPr lang="en-US" sz="1400" dirty="0"/>
              <a:t>/product/</a:t>
            </a:r>
            <a:r>
              <a:rPr lang="en-US" sz="1400" dirty="0">
                <a:solidFill>
                  <a:srgbClr val="FFC000"/>
                </a:solidFill>
              </a:rPr>
              <a:t>FD</a:t>
            </a:r>
            <a:r>
              <a:rPr lang="en-US" sz="1400" dirty="0"/>
              <a:t>/model/</a:t>
            </a:r>
            <a:r>
              <a:rPr lang="en-US" sz="1400" dirty="0">
                <a:solidFill>
                  <a:srgbClr val="70AD47"/>
                </a:solidFill>
              </a:rPr>
              <a:t>100L</a:t>
            </a:r>
            <a:r>
              <a:rPr lang="en-US" sz="1400" dirty="0"/>
              <a:t>/acct/</a:t>
            </a:r>
            <a:r>
              <a:rPr lang="en-US" sz="1400" dirty="0" err="1">
                <a:solidFill>
                  <a:srgbClr val="ED7D31"/>
                </a:solidFill>
              </a:rPr>
              <a:t>xyz</a:t>
            </a:r>
            <a:r>
              <a:rPr lang="en-US" sz="1400" dirty="0"/>
              <a:t>/serial/</a:t>
            </a:r>
            <a:r>
              <a:rPr lang="en-US" sz="1400" dirty="0">
                <a:solidFill>
                  <a:srgbClr val="C55A11"/>
                </a:solidFill>
              </a:rPr>
              <a:t>2661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ACA806F7-7C69-4DDA-AEFB-FA6BA345FF27}"/>
              </a:ext>
            </a:extLst>
          </p:cNvPr>
          <p:cNvSpPr txBox="1"/>
          <p:nvPr/>
        </p:nvSpPr>
        <p:spPr>
          <a:xfrm>
            <a:off x="165836" y="1005257"/>
            <a:ext cx="6026649" cy="3755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fabrikam</a:t>
            </a:r>
            <a:r>
              <a:rPr lang="en-US" sz="1400" dirty="0"/>
              <a:t>/region/</a:t>
            </a:r>
            <a:r>
              <a:rPr lang="en-US" sz="1400" dirty="0">
                <a:solidFill>
                  <a:srgbClr val="92D050"/>
                </a:solidFill>
              </a:rPr>
              <a:t>w-eu1</a:t>
            </a:r>
            <a:r>
              <a:rPr lang="en-US" sz="1400" dirty="0"/>
              <a:t>/product/</a:t>
            </a:r>
            <a:r>
              <a:rPr lang="en-US" sz="1400" dirty="0">
                <a:solidFill>
                  <a:srgbClr val="FFC000"/>
                </a:solidFill>
              </a:rPr>
              <a:t>GB</a:t>
            </a:r>
            <a:r>
              <a:rPr lang="en-US" sz="1400" dirty="0"/>
              <a:t>/model/</a:t>
            </a:r>
            <a:r>
              <a:rPr lang="en-US" sz="1400" dirty="0">
                <a:solidFill>
                  <a:srgbClr val="70AD47"/>
                </a:solidFill>
              </a:rPr>
              <a:t>25S</a:t>
            </a:r>
            <a:r>
              <a:rPr lang="en-US" sz="1400" dirty="0"/>
              <a:t>/acct/</a:t>
            </a:r>
            <a:r>
              <a:rPr lang="en-US" sz="1400" dirty="0" err="1">
                <a:solidFill>
                  <a:srgbClr val="ED7D31"/>
                </a:solidFill>
              </a:rPr>
              <a:t>abc</a:t>
            </a:r>
            <a:r>
              <a:rPr lang="en-US" sz="1400" dirty="0"/>
              <a:t>/serial/</a:t>
            </a:r>
            <a:r>
              <a:rPr lang="en-US" sz="1400" dirty="0">
                <a:solidFill>
                  <a:srgbClr val="C55A11"/>
                </a:solidFill>
              </a:rPr>
              <a:t>2231</a:t>
            </a:r>
          </a:p>
        </p:txBody>
      </p:sp>
      <p:cxnSp>
        <p:nvCxnSpPr>
          <p:cNvPr id="73" name="Verbinder: gewinkelt 72">
            <a:extLst>
              <a:ext uri="{FF2B5EF4-FFF2-40B4-BE49-F238E27FC236}">
                <a16:creationId xmlns:a16="http://schemas.microsoft.com/office/drawing/2014/main" id="{DFB97380-27C6-4EF2-9647-6596262DEF35}"/>
              </a:ext>
            </a:extLst>
          </p:cNvPr>
          <p:cNvCxnSpPr>
            <a:cxnSpLocks/>
            <a:stCxn id="59" idx="1"/>
          </p:cNvCxnSpPr>
          <p:nvPr/>
        </p:nvCxnSpPr>
        <p:spPr>
          <a:xfrm rot="10800000">
            <a:off x="414056" y="2115672"/>
            <a:ext cx="286987" cy="36381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Verbinder: gewinkelt 75">
            <a:extLst>
              <a:ext uri="{FF2B5EF4-FFF2-40B4-BE49-F238E27FC236}">
                <a16:creationId xmlns:a16="http://schemas.microsoft.com/office/drawing/2014/main" id="{7C96ECC4-C1ED-46EE-A4A5-37863A94C502}"/>
              </a:ext>
            </a:extLst>
          </p:cNvPr>
          <p:cNvCxnSpPr>
            <a:cxnSpLocks/>
            <a:stCxn id="57" idx="1"/>
          </p:cNvCxnSpPr>
          <p:nvPr/>
        </p:nvCxnSpPr>
        <p:spPr>
          <a:xfrm rot="10800000">
            <a:off x="299195" y="2115675"/>
            <a:ext cx="401848" cy="40521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feld 80">
            <a:extLst>
              <a:ext uri="{FF2B5EF4-FFF2-40B4-BE49-F238E27FC236}">
                <a16:creationId xmlns:a16="http://schemas.microsoft.com/office/drawing/2014/main" id="{6F71C9FC-7C36-49E8-9797-6D7384F6EFBE}"/>
              </a:ext>
            </a:extLst>
          </p:cNvPr>
          <p:cNvSpPr txBox="1"/>
          <p:nvPr/>
        </p:nvSpPr>
        <p:spPr>
          <a:xfrm>
            <a:off x="6900736" y="6367250"/>
            <a:ext cx="4929083" cy="3043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fabrikam</a:t>
            </a:r>
            <a:r>
              <a:rPr lang="en-US" sz="1400" dirty="0"/>
              <a:t>/region/</a:t>
            </a:r>
            <a:r>
              <a:rPr lang="en-US" sz="1400" dirty="0">
                <a:solidFill>
                  <a:srgbClr val="92D050"/>
                </a:solidFill>
              </a:rPr>
              <a:t>w-eu1</a:t>
            </a:r>
            <a:r>
              <a:rPr lang="en-US" sz="1400" dirty="0"/>
              <a:t>/product/</a:t>
            </a:r>
            <a:r>
              <a:rPr lang="en-US" sz="1400" dirty="0">
                <a:solidFill>
                  <a:srgbClr val="FFC000"/>
                </a:solidFill>
              </a:rPr>
              <a:t>FD</a:t>
            </a:r>
            <a:r>
              <a:rPr lang="en-US" sz="1400" dirty="0"/>
              <a:t>/model/</a:t>
            </a:r>
            <a:r>
              <a:rPr lang="en-US" sz="1400" dirty="0">
                <a:solidFill>
                  <a:srgbClr val="70AD47"/>
                </a:solidFill>
              </a:rPr>
              <a:t>100L</a:t>
            </a:r>
            <a:r>
              <a:rPr lang="en-US" sz="1400" dirty="0"/>
              <a:t>/acct/</a:t>
            </a:r>
            <a:r>
              <a:rPr lang="en-US" sz="1400" dirty="0" err="1">
                <a:solidFill>
                  <a:srgbClr val="ED7D31"/>
                </a:solidFill>
              </a:rPr>
              <a:t>xyz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7F80CF3B-FA4F-44D6-929C-BD0DC6B832AB}"/>
              </a:ext>
            </a:extLst>
          </p:cNvPr>
          <p:cNvSpPr txBox="1"/>
          <p:nvPr/>
        </p:nvSpPr>
        <p:spPr>
          <a:xfrm>
            <a:off x="6900736" y="5590196"/>
            <a:ext cx="4929080" cy="3043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fabrikam</a:t>
            </a:r>
            <a:r>
              <a:rPr lang="en-US" sz="1400" dirty="0"/>
              <a:t>/region/</a:t>
            </a:r>
            <a:r>
              <a:rPr lang="en-US" sz="1400" dirty="0">
                <a:solidFill>
                  <a:srgbClr val="92D050"/>
                </a:solidFill>
              </a:rPr>
              <a:t>w-eu1</a:t>
            </a:r>
            <a:r>
              <a:rPr lang="en-US" sz="1400" dirty="0"/>
              <a:t>/product/</a:t>
            </a:r>
            <a:r>
              <a:rPr lang="en-US" sz="1400" dirty="0">
                <a:solidFill>
                  <a:srgbClr val="FFC000"/>
                </a:solidFill>
              </a:rPr>
              <a:t>FD</a:t>
            </a:r>
            <a:r>
              <a:rPr lang="en-US" sz="1400" dirty="0"/>
              <a:t>/model/</a:t>
            </a:r>
            <a:r>
              <a:rPr lang="en-US" sz="1400" dirty="0">
                <a:solidFill>
                  <a:srgbClr val="70AD47"/>
                </a:solidFill>
              </a:rPr>
              <a:t>100L</a:t>
            </a:r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838AE22D-9491-4D76-9204-CD4452BB3D47}"/>
              </a:ext>
            </a:extLst>
          </p:cNvPr>
          <p:cNvSpPr txBox="1"/>
          <p:nvPr/>
        </p:nvSpPr>
        <p:spPr>
          <a:xfrm>
            <a:off x="6900734" y="4766696"/>
            <a:ext cx="4929079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fabrikam</a:t>
            </a:r>
            <a:r>
              <a:rPr lang="en-US" sz="1400" dirty="0"/>
              <a:t>/region/</a:t>
            </a:r>
            <a:r>
              <a:rPr lang="en-US" sz="1400" dirty="0">
                <a:solidFill>
                  <a:srgbClr val="92D050"/>
                </a:solidFill>
              </a:rPr>
              <a:t>w-eu1</a:t>
            </a:r>
            <a:r>
              <a:rPr lang="en-US" sz="1400" dirty="0"/>
              <a:t>/product/</a:t>
            </a:r>
            <a:r>
              <a:rPr lang="en-US" sz="1400" dirty="0">
                <a:solidFill>
                  <a:srgbClr val="FFC000"/>
                </a:solidFill>
              </a:rPr>
              <a:t>FD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11F5874B-751E-410D-843B-8031541B780C}"/>
              </a:ext>
            </a:extLst>
          </p:cNvPr>
          <p:cNvSpPr txBox="1"/>
          <p:nvPr/>
        </p:nvSpPr>
        <p:spPr>
          <a:xfrm>
            <a:off x="6900733" y="3036291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fabrikam</a:t>
            </a:r>
            <a:r>
              <a:rPr lang="en-US" sz="1400" dirty="0"/>
              <a:t>/region/</a:t>
            </a:r>
            <a:r>
              <a:rPr lang="en-US" sz="1400" dirty="0">
                <a:solidFill>
                  <a:srgbClr val="92D050"/>
                </a:solidFill>
              </a:rPr>
              <a:t>w-eu1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F2345FDA-297C-4F13-A29C-709058D89BEF}"/>
              </a:ext>
            </a:extLst>
          </p:cNvPr>
          <p:cNvSpPr txBox="1"/>
          <p:nvPr/>
        </p:nvSpPr>
        <p:spPr>
          <a:xfrm>
            <a:off x="6895185" y="2176436"/>
            <a:ext cx="4929077" cy="37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 anchor="ctr">
            <a:noAutofit/>
          </a:bodyPr>
          <a:lstStyle/>
          <a:p>
            <a:r>
              <a:rPr lang="en-US" sz="1400" dirty="0"/>
              <a:t>/org/</a:t>
            </a:r>
            <a:r>
              <a:rPr lang="en-US" sz="1400" dirty="0" err="1">
                <a:solidFill>
                  <a:srgbClr val="548235"/>
                </a:solidFill>
              </a:rPr>
              <a:t>fabrikam</a:t>
            </a:r>
            <a:r>
              <a:rPr lang="en-US" sz="1400" dirty="0"/>
              <a:t>/</a:t>
            </a:r>
            <a:endParaRPr lang="en-US" sz="1400" dirty="0">
              <a:solidFill>
                <a:srgbClr val="70AD47"/>
              </a:solidFill>
            </a:endParaRPr>
          </a:p>
        </p:txBody>
      </p:sp>
      <p:cxnSp>
        <p:nvCxnSpPr>
          <p:cNvPr id="88" name="Gerade Verbindung mit Pfeil 87">
            <a:extLst>
              <a:ext uri="{FF2B5EF4-FFF2-40B4-BE49-F238E27FC236}">
                <a16:creationId xmlns:a16="http://schemas.microsoft.com/office/drawing/2014/main" id="{F49A1E79-6B54-4C77-A15A-221F03E7DD31}"/>
              </a:ext>
            </a:extLst>
          </p:cNvPr>
          <p:cNvCxnSpPr>
            <a:stCxn id="36" idx="3"/>
            <a:endCxn id="30" idx="0"/>
          </p:cNvCxnSpPr>
          <p:nvPr/>
        </p:nvCxnSpPr>
        <p:spPr>
          <a:xfrm flipH="1">
            <a:off x="4388558" y="2402929"/>
            <a:ext cx="601155" cy="676273"/>
          </a:xfrm>
          <a:prstGeom prst="straightConnector1">
            <a:avLst/>
          </a:prstGeom>
          <a:ln>
            <a:solidFill>
              <a:srgbClr val="5482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>
            <a:extLst>
              <a:ext uri="{FF2B5EF4-FFF2-40B4-BE49-F238E27FC236}">
                <a16:creationId xmlns:a16="http://schemas.microsoft.com/office/drawing/2014/main" id="{9372AD59-E8FC-456D-B4CC-605E5E8D9785}"/>
              </a:ext>
            </a:extLst>
          </p:cNvPr>
          <p:cNvSpPr txBox="1"/>
          <p:nvPr/>
        </p:nvSpPr>
        <p:spPr>
          <a:xfrm>
            <a:off x="7773921" y="259488"/>
            <a:ext cx="4050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/>
              <a:t>Device Management</a:t>
            </a: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E19353AE-4C98-4614-8F28-457F0F382DB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2241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188"/>
    </mc:Choice>
    <mc:Fallback xmlns="">
      <p:transition spd="slow" advTm="1001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5" grpId="0" animBg="1"/>
      <p:bldP spid="7" grpId="0" animBg="1"/>
      <p:bldP spid="9" grpId="0" animBg="1"/>
      <p:bldP spid="11" grpId="0" animBg="1"/>
      <p:bldP spid="13" grpId="0" animBg="1"/>
      <p:bldP spid="15" grpId="0" animBg="1"/>
      <p:bldP spid="18" grpId="0" animBg="1"/>
      <p:bldP spid="20" grpId="0" animBg="1"/>
      <p:bldP spid="22" grpId="0" animBg="1"/>
      <p:bldP spid="24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5" grpId="0" animBg="1"/>
      <p:bldP spid="36" grpId="0" animBg="1"/>
      <p:bldP spid="38" grpId="0" animBg="1"/>
      <p:bldP spid="41" grpId="0" animBg="1"/>
      <p:bldP spid="52" grpId="0" animBg="1"/>
      <p:bldP spid="53" grpId="0" animBg="1"/>
      <p:bldP spid="54" grpId="0" animBg="1"/>
      <p:bldP spid="56" grpId="0" animBg="1"/>
      <p:bldP spid="57" grpId="0" animBg="1"/>
      <p:bldP spid="59" grpId="0" animBg="1"/>
      <p:bldP spid="61" grpId="0" animBg="1"/>
      <p:bldP spid="68" grpId="0" animBg="1"/>
      <p:bldP spid="69" grpId="0" animBg="1"/>
      <p:bldP spid="81" grpId="0" animBg="1"/>
      <p:bldP spid="82" grpId="0" animBg="1"/>
      <p:bldP spid="83" grpId="0" animBg="1"/>
      <p:bldP spid="85" grpId="0" animBg="1"/>
      <p:bldP spid="8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0.9|0.7|0.5|12.2|7.4|9.6|12|3.8|3.4|15.6|18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8|6.1|1.1|6.1|4.8|13.9|15.8|40.4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1997</Words>
  <Application>Microsoft Office PowerPoint</Application>
  <PresentationFormat>Breitbild</PresentationFormat>
  <Paragraphs>308</Paragraphs>
  <Slides>15</Slides>
  <Notes>15</Notes>
  <HiddenSlides>1</HiddenSlides>
  <MMClips>14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Topics and Subjects</vt:lpstr>
      <vt:lpstr>Objectives</vt:lpstr>
      <vt:lpstr>PowerPoint-Präsentation</vt:lpstr>
      <vt:lpstr>PowerPoint-Präsentation</vt:lpstr>
      <vt:lpstr>PowerPoint-Präsentation</vt:lpstr>
      <vt:lpstr>PowerPoint-Präsentation</vt:lpstr>
      <vt:lpstr>Bigger Picture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Clemens Vasters</dc:creator>
  <cp:lastModifiedBy>Clemens Vasters</cp:lastModifiedBy>
  <cp:revision>6</cp:revision>
  <dcterms:created xsi:type="dcterms:W3CDTF">2018-03-22T06:32:02Z</dcterms:created>
  <dcterms:modified xsi:type="dcterms:W3CDTF">2018-03-23T13:46:28Z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clemensv@microsoft.com</vt:lpwstr>
  </property>
  <property fmtid="{D5CDD505-2E9C-101B-9397-08002B2CF9AE}" pid="5" name="MSIP_Label_f42aa342-8706-4288-bd11-ebb85995028c_SetDate">
    <vt:lpwstr>2018-03-22T08:05:39.2963227Z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